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AD91-56F9-4EB2-AFAA-94188B17C6C2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何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等恩典</a:t>
            </a:r>
          </a:p>
        </p:txBody>
      </p:sp>
    </p:spTree>
    <p:extLst>
      <p:ext uri="{BB962C8B-B14F-4D97-AF65-F5344CB8AC3E}">
        <p14:creationId xmlns:p14="http://schemas.microsoft.com/office/powerpoint/2010/main" val="34628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以真誠的心  降服在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開我心眼使我看見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06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以感恩的心  領受生命活水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而來的溫柔謙卑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131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竟然在乎我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寶血為我流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491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以尊貴榮耀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為我冠冕  我的嘴必充滿讚美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78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已挪去我所有枷鎖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已挪去我所有重擔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375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已挪去我所有傷悲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的名配得所有頌讚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48434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</TotalTime>
  <Words>121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</vt:lpstr>
      <vt:lpstr>何等恩典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何等恩典</dc:title>
  <dc:creator>大唐</dc:creator>
  <cp:lastModifiedBy>Windows User</cp:lastModifiedBy>
  <cp:revision>4</cp:revision>
  <dcterms:created xsi:type="dcterms:W3CDTF">2018-03-18T01:19:46Z</dcterms:created>
  <dcterms:modified xsi:type="dcterms:W3CDTF">2020-11-27T20:29:28Z</dcterms:modified>
</cp:coreProperties>
</file>