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然向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6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6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1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2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9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3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3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72921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125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全然向袮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Windows User</cp:lastModifiedBy>
  <cp:revision>4</cp:revision>
  <dcterms:created xsi:type="dcterms:W3CDTF">2018-09-15T10:48:22Z</dcterms:created>
  <dcterms:modified xsi:type="dcterms:W3CDTF">2020-12-04T09:15:43Z</dcterms:modified>
</cp:coreProperties>
</file>