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F52-6B60-4C01-BE62-F22035A9CFE0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238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使報信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29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美哉耶穌太平皇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美哉耶穌為世光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8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普遍照臨萬方人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降生救人面沉淪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8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降生罪人能更新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降生罪人與主親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</a:rPr>
              <a:t>( x2 )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萬國救主萬國王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願你居於我心房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4.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魔鬼權勢全敗挫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使我勝過諸罪惡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4.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7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聽啊天使列成行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竭力同讚新生王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4.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8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</a:rPr>
              <a:t>( x2 )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0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聽啊天使唱高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報知耶穌今降生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3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皆當興起共頌揚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</a:rPr>
              <a:t>( x2 )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基督本為永生王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天使敬拜齊頌揚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5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竟然虛己由天降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生於童女成人狀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至高上主成肉體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住在人間恩無比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1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甘於世人歸下地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</a:rPr>
              <a:t>( x2 )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0783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101</TotalTime>
  <Words>272</Words>
  <Application>Microsoft Office PowerPoint</Application>
  <PresentationFormat>On-screen Show (16:9)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238 天使報信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Windows User</cp:lastModifiedBy>
  <cp:revision>8</cp:revision>
  <dcterms:created xsi:type="dcterms:W3CDTF">2012-12-23T04:39:28Z</dcterms:created>
  <dcterms:modified xsi:type="dcterms:W3CDTF">2020-12-04T09:07:18Z</dcterms:modified>
</cp:coreProperties>
</file>