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066B-CAAA-4AF0-8CE1-A7DC182F2BD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066B-CAAA-4AF0-8CE1-A7DC182F2BD5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9EC0-5CEC-4ECE-9271-41992D23A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小群不要怕  牧者已捨身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曾死十架上  由墳墓復生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天地諸權勢  在主手執掌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一切已預備  為主所愛群羊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8807" y="1700808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0066"/>
                </a:solidFill>
              </a:rPr>
              <a:t>1.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  只要相信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凡事可能成就  只要相信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  只要相信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凡事可能成就  只要相信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小群不要怕  隨牧者領路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所走的路程  須隨主腳步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生死諸苦味  主經已嘗試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因主捨己身  十字架上受死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807" y="1700808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0066"/>
                </a:solidFill>
              </a:rPr>
              <a:t>2</a:t>
            </a:r>
            <a:r>
              <a:rPr lang="en-US" sz="5400" b="1" dirty="0" smtClean="0">
                <a:solidFill>
                  <a:srgbClr val="000066"/>
                </a:solidFill>
              </a:rPr>
              <a:t>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  只要相信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凡事可能成就  只要相信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  只要相信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凡事可能成就  只要相信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小群不要怕  牧者皆深知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路程或平安  愁苦或貧寒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永遠不離開  永相皆相安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專心倚靠主  不論光明黑暗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807" y="1700808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0066"/>
                </a:solidFill>
              </a:rPr>
              <a:t>3.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  只要相信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凡事可能成就  只要相信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只要相信  只要相信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凡事可能成就  只要相信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</TotalTime>
  <Words>261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</vt:lpstr>
      <vt:lpstr>只要相信</vt:lpstr>
      <vt:lpstr>只要相信</vt:lpstr>
      <vt:lpstr>只要相信</vt:lpstr>
      <vt:lpstr>只要相信</vt:lpstr>
      <vt:lpstr>只要相信</vt:lpstr>
      <vt:lpstr>只要相信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只要相信</dc:title>
  <dc:creator>大唐</dc:creator>
  <cp:lastModifiedBy>Windows User</cp:lastModifiedBy>
  <cp:revision>3</cp:revision>
  <dcterms:created xsi:type="dcterms:W3CDTF">2018-06-30T03:42:49Z</dcterms:created>
  <dcterms:modified xsi:type="dcterms:W3CDTF">2020-12-04T09:29:29Z</dcterms:modified>
</cp:coreProperties>
</file>