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1EB3-8AA5-46FC-96F2-6D7ED837269D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E4FE-074A-46C2-BA21-B3AE1B06CA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204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1EB3-8AA5-46FC-96F2-6D7ED837269D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E4FE-074A-46C2-BA21-B3AE1B06CA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463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1EB3-8AA5-46FC-96F2-6D7ED837269D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E4FE-074A-46C2-BA21-B3AE1B06CA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34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1EB3-8AA5-46FC-96F2-6D7ED837269D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E4FE-074A-46C2-BA21-B3AE1B06CA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207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1EB3-8AA5-46FC-96F2-6D7ED837269D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E4FE-074A-46C2-BA21-B3AE1B06CA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398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1EB3-8AA5-46FC-96F2-6D7ED837269D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E4FE-074A-46C2-BA21-B3AE1B06CA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1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1EB3-8AA5-46FC-96F2-6D7ED837269D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E4FE-074A-46C2-BA21-B3AE1B06CA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44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1EB3-8AA5-46FC-96F2-6D7ED837269D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E4FE-074A-46C2-BA21-B3AE1B06CA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069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1EB3-8AA5-46FC-96F2-6D7ED837269D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E4FE-074A-46C2-BA21-B3AE1B06CA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580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1EB3-8AA5-46FC-96F2-6D7ED837269D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E4FE-074A-46C2-BA21-B3AE1B06CA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632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1EB3-8AA5-46FC-96F2-6D7ED837269D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E4FE-074A-46C2-BA21-B3AE1B06CA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002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1EB3-8AA5-46FC-96F2-6D7ED837269D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BE4FE-074A-46C2-BA21-B3AE1B06CA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600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的眼睛已經看見</a:t>
            </a:r>
          </a:p>
        </p:txBody>
      </p:sp>
    </p:spTree>
    <p:extLst>
      <p:ext uri="{BB962C8B-B14F-4D97-AF65-F5344CB8AC3E}">
        <p14:creationId xmlns:p14="http://schemas.microsoft.com/office/powerpoint/2010/main" val="209422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榮耀榮耀哈利路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耀榮耀哈利路亞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108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榮耀榮耀哈利路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神正在進行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113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我的眼晴已經看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降臨的大榮光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381" y="2276872"/>
            <a:ext cx="1288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8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祂正踏盡一切不良葡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萄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公義顯彰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381" y="2276872"/>
            <a:ext cx="1288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祂已抽出祂的怒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出閃閃的光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芒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祂真理在進行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381" y="2276872"/>
            <a:ext cx="1288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6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榮耀榮耀哈利路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耀榮耀哈利路亞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356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榮耀榮耀哈利路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神正在進行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756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基督誕生於猶太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麗正如百合花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381" y="2276872"/>
            <a:ext cx="1288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90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在祂心懷滿有榮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我們改變像祂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381" y="2276872"/>
            <a:ext cx="1288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5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祂捨命使世人成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願捨己救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  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神正在進行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381" y="2276872"/>
            <a:ext cx="1288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120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181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Theme1</vt:lpstr>
      <vt:lpstr>我的眼睛已經看見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我的眼睛已經看見</dc:title>
  <dc:creator>Windows User</dc:creator>
  <cp:lastModifiedBy>Windows User</cp:lastModifiedBy>
  <cp:revision>1</cp:revision>
  <dcterms:created xsi:type="dcterms:W3CDTF">2020-12-04T09:12:21Z</dcterms:created>
  <dcterms:modified xsi:type="dcterms:W3CDTF">2020-12-04T09:12:58Z</dcterms:modified>
</cp:coreProperties>
</file>