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6" y="-5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98D7E-F949-4548-BBC1-4392F3CABD50}" type="datetimeFigureOut">
              <a:rPr lang="zh-TW" altLang="en-US" smtClean="0"/>
              <a:t>2019/10/26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E756C-E4DB-40DF-87D8-DEA1299A55D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中心  耶穌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都本於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屬於你  歸於你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是榮耀君王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渴望看見你的彰顯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呼求你來翻轉震動這土地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復興我們聖潔的熱情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同心高舉你聖潔的名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呼求天窗打開  春雨不停息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我們呼喊歡迎君王降臨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我們歡迎君王降臨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大大張口  大大充滿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恩膏如雨  澆灌這地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眼未看見  耳未聽見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渴慕更多看見你的榮面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172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我們歡迎君王降臨</vt:lpstr>
      <vt:lpstr>我們歡迎君王降臨</vt:lpstr>
      <vt:lpstr>我們歡迎君王降臨</vt:lpstr>
      <vt:lpstr>我們歡迎君王降臨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我們歡迎君王降臨</dc:title>
  <dc:creator>大唐</dc:creator>
  <cp:lastModifiedBy>Windows User</cp:lastModifiedBy>
  <cp:revision>3</cp:revision>
  <dcterms:created xsi:type="dcterms:W3CDTF">2017-12-16T02:54:04Z</dcterms:created>
  <dcterms:modified xsi:type="dcterms:W3CDTF">2019-10-26T10:55:53Z</dcterms:modified>
</cp:coreProperties>
</file>