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1038-91E8-41FE-92C3-31CE758E58B3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19AF-C31D-4EE6-A73F-C75E472041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thánh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Ðấng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sanh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Ðể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toang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Ồ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diệu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rửa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tuyết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將來得見主面何等大恩福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ái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nay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sướng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đàng</a:t>
            </a:r>
            <a:endParaRPr lang="zh-TW" altLang="en-US" sz="3200" b="1" dirty="0" err="1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143380"/>
            <a:ext cx="9144000" cy="271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0010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榮耀歸於真神  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857233"/>
            <a:ext cx="9144000" cy="3214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進入父家中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祂已成就大事工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4000504"/>
            <a:ext cx="9144000" cy="285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657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Times New Roman</vt:lpstr>
      <vt:lpstr>佈景主題1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  <vt:lpstr>榮耀歸於真神   Vinh quang thuộc về Đức Chúa Trời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   Vinh quang thuộc về Đức Chúa Trời</dc:title>
  <dc:creator>大唐</dc:creator>
  <cp:lastModifiedBy>Windows User</cp:lastModifiedBy>
  <cp:revision>2</cp:revision>
  <dcterms:created xsi:type="dcterms:W3CDTF">2018-03-31T06:27:35Z</dcterms:created>
  <dcterms:modified xsi:type="dcterms:W3CDTF">2020-01-23T07:13:20Z</dcterms:modified>
</cp:coreProperties>
</file>