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85CA3-0141-4CE6-B6E4-CE48A46C696A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A823-9A2C-424F-8E20-4C7F514DC3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5934CB-E727-4C93-8356-054EFBD68E59}" type="slidenum">
              <a:rPr lang="en-US" altLang="zh-TW" smtClean="0"/>
              <a:pPr/>
              <a:t>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5934CB-E727-4C93-8356-054EFBD68E59}" type="slidenum">
              <a:rPr lang="en-US" altLang="zh-TW" smtClean="0"/>
              <a:pPr/>
              <a:t>2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5934CB-E727-4C93-8356-054EFBD68E59}" type="slidenum">
              <a:rPr lang="en-US" altLang="zh-TW" smtClean="0"/>
              <a:pPr/>
              <a:t>3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5934CB-E727-4C93-8356-054EFBD68E59}" type="slidenum">
              <a:rPr lang="en-US" altLang="zh-TW" smtClean="0"/>
              <a:pPr/>
              <a:t>4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5934CB-E727-4C93-8356-054EFBD68E59}" type="slidenum">
              <a:rPr lang="en-US" altLang="zh-TW" smtClean="0"/>
              <a:pPr/>
              <a:t>5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5934CB-E727-4C93-8356-054EFBD68E59}" type="slidenum">
              <a:rPr lang="en-US" altLang="zh-TW" smtClean="0"/>
              <a:pPr/>
              <a:t>6</a:t>
            </a:fld>
            <a:endParaRPr lang="en-US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001B-0209-49B1-A3DB-16BE9C3CB19D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573C-2C90-4470-B023-A5A903874E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001B-0209-49B1-A3DB-16BE9C3CB19D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573C-2C90-4470-B023-A5A903874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001B-0209-49B1-A3DB-16BE9C3CB19D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573C-2C90-4470-B023-A5A903874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001B-0209-49B1-A3DB-16BE9C3CB19D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573C-2C90-4470-B023-A5A903874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001B-0209-49B1-A3DB-16BE9C3CB19D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573C-2C90-4470-B023-A5A903874E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001B-0209-49B1-A3DB-16BE9C3CB19D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573C-2C90-4470-B023-A5A903874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001B-0209-49B1-A3DB-16BE9C3CB19D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573C-2C90-4470-B023-A5A903874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001B-0209-49B1-A3DB-16BE9C3CB19D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7573C-2C90-4470-B023-A5A903874E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001B-0209-49B1-A3DB-16BE9C3CB19D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573C-2C90-4470-B023-A5A903874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001B-0209-49B1-A3DB-16BE9C3CB19D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FD7573C-2C90-4470-B023-A5A903874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3FA001B-0209-49B1-A3DB-16BE9C3CB19D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573C-2C90-4470-B023-A5A903874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3FA001B-0209-49B1-A3DB-16BE9C3CB19D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FD7573C-2C90-4470-B023-A5A903874E5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8610600" cy="2971800"/>
          </a:xfrm>
        </p:spPr>
        <p:txBody>
          <a:bodyPr>
            <a:noAutofit/>
          </a:bodyPr>
          <a:lstStyle/>
          <a:p>
            <a:pPr algn="l" eaLnBrk="1" hangingPunct="1"/>
            <a:r>
              <a:rPr lang="zh-TW" altLang="en-US" sz="4400" dirty="0" smtClean="0">
                <a:latin typeface="+mn-ea"/>
              </a:rPr>
              <a:t>救</a:t>
            </a:r>
            <a:r>
              <a:rPr lang="zh-TW" altLang="en-US" sz="4400" dirty="0" smtClean="0">
                <a:latin typeface="+mn-ea"/>
              </a:rPr>
              <a:t>主耶穌，萬福源頭</a:t>
            </a:r>
            <a:r>
              <a:rPr lang="zh-TW" altLang="en-US" sz="4400" dirty="0" smtClean="0">
                <a:latin typeface="+mn-ea"/>
              </a:rPr>
              <a:t>，</a:t>
            </a:r>
            <a:endParaRPr lang="en-US" altLang="zh-TW" sz="4400" dirty="0" smtClean="0">
              <a:latin typeface="+mn-ea"/>
            </a:endParaRPr>
          </a:p>
          <a:p>
            <a:pPr algn="l" eaLnBrk="1" hangingPunct="1"/>
            <a:r>
              <a:rPr lang="zh-TW" altLang="en-US" sz="4400" dirty="0" smtClean="0">
                <a:latin typeface="+mn-ea"/>
              </a:rPr>
              <a:t>懇</a:t>
            </a:r>
            <a:r>
              <a:rPr lang="zh-TW" altLang="en-US" sz="4400" dirty="0" smtClean="0">
                <a:latin typeface="+mn-ea"/>
              </a:rPr>
              <a:t>求垂聽我頌揚</a:t>
            </a:r>
            <a:r>
              <a:rPr lang="zh-TW" altLang="en-US" sz="4400" dirty="0" smtClean="0">
                <a:latin typeface="+mn-ea"/>
              </a:rPr>
              <a:t>，</a:t>
            </a:r>
            <a:endParaRPr lang="en-US" altLang="zh-TW" sz="4400" dirty="0" smtClean="0">
              <a:latin typeface="+mn-ea"/>
            </a:endParaRPr>
          </a:p>
          <a:p>
            <a:pPr algn="l" eaLnBrk="1" hangingPunct="1"/>
            <a:r>
              <a:rPr lang="zh-TW" altLang="en-US" sz="4400" dirty="0" smtClean="0">
                <a:latin typeface="+mn-ea"/>
              </a:rPr>
              <a:t>主</a:t>
            </a:r>
            <a:r>
              <a:rPr lang="zh-TW" altLang="en-US" sz="4400" dirty="0" smtClean="0">
                <a:latin typeface="+mn-ea"/>
              </a:rPr>
              <a:t>賜恩惠，如川湧流</a:t>
            </a:r>
            <a:r>
              <a:rPr lang="zh-TW" altLang="en-US" sz="4400" dirty="0" smtClean="0">
                <a:latin typeface="+mn-ea"/>
              </a:rPr>
              <a:t>，</a:t>
            </a:r>
            <a:endParaRPr lang="en-US" altLang="zh-TW" sz="4400" dirty="0" smtClean="0">
              <a:latin typeface="+mn-ea"/>
            </a:endParaRPr>
          </a:p>
          <a:p>
            <a:pPr algn="l" eaLnBrk="1" hangingPunct="1"/>
            <a:r>
              <a:rPr lang="zh-TW" altLang="en-US" sz="4400" dirty="0" smtClean="0">
                <a:latin typeface="+mn-ea"/>
              </a:rPr>
              <a:t>應</a:t>
            </a:r>
            <a:r>
              <a:rPr lang="zh-TW" altLang="en-US" sz="4400" dirty="0" smtClean="0">
                <a:latin typeface="+mn-ea"/>
              </a:rPr>
              <a:t>當高歌詠無疆</a:t>
            </a:r>
            <a:endParaRPr lang="en-US" altLang="zh-TW" sz="4400" b="1" dirty="0" smtClean="0">
              <a:latin typeface="+mn-ea"/>
              <a:cs typeface="Times New Roman" pitchFamily="18" charset="0"/>
            </a:endParaRP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609600" y="381000"/>
            <a:ext cx="43434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500" b="1" dirty="0" smtClean="0">
                <a:latin typeface="+mn-ea"/>
              </a:rPr>
              <a:t>萬福源頭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Phước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Trời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304800" y="990600"/>
            <a:ext cx="8610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45720" bIns="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Phước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trời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chảy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 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Bật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khúc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ca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chúc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Ngài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; </a:t>
            </a:r>
            <a:endParaRPr lang="en-US" sz="3600" b="1" i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Suối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hằng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tuôn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chảy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ngập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 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Giục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tôi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thỏa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hát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3600" dirty="0" smtClean="0"/>
              <a:t> 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8610600" cy="2971800"/>
          </a:xfrm>
        </p:spPr>
        <p:txBody>
          <a:bodyPr>
            <a:no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zh-TW" altLang="en-US" sz="4400" dirty="0" smtClean="0"/>
              <a:t>天上使者高聲讚美，</a:t>
            </a:r>
            <a:endParaRPr lang="en-US" altLang="zh-TW" sz="4400" dirty="0" smtClean="0"/>
          </a:p>
          <a:p>
            <a:pPr algn="l" eaLnBrk="1" hangingPunct="1">
              <a:lnSpc>
                <a:spcPct val="90000"/>
              </a:lnSpc>
            </a:pPr>
            <a:r>
              <a:rPr lang="zh-TW" altLang="en-US" sz="4400" dirty="0" smtClean="0"/>
              <a:t>和諧歌頌無晝夜，</a:t>
            </a:r>
            <a:endParaRPr lang="en-US" altLang="zh-TW" sz="4400" dirty="0" smtClean="0"/>
          </a:p>
          <a:p>
            <a:pPr algn="l" eaLnBrk="1" hangingPunct="1">
              <a:lnSpc>
                <a:spcPct val="90000"/>
              </a:lnSpc>
            </a:pPr>
            <a:r>
              <a:rPr lang="zh-TW" altLang="en-US" sz="4400" dirty="0" smtClean="0"/>
              <a:t>我受恩惠比祂加倍，</a:t>
            </a:r>
            <a:endParaRPr lang="en-US" altLang="zh-TW" sz="4400" dirty="0" smtClean="0"/>
          </a:p>
          <a:p>
            <a:pPr algn="l" eaLnBrk="1" hangingPunct="1">
              <a:lnSpc>
                <a:spcPct val="90000"/>
              </a:lnSpc>
            </a:pPr>
            <a:r>
              <a:rPr lang="zh-TW" altLang="en-US" sz="4400" dirty="0" smtClean="0"/>
              <a:t>尤當讚美常感謝。</a:t>
            </a:r>
            <a:endParaRPr lang="en-US" altLang="zh-TW" sz="4400" b="1" dirty="0" smtClean="0">
              <a:latin typeface="新細明體" pitchFamily="18" charset="-120"/>
              <a:cs typeface="Times New Roman" pitchFamily="18" charset="0"/>
            </a:endParaRP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609600" y="381000"/>
            <a:ext cx="43434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500" b="1" dirty="0" smtClean="0">
                <a:latin typeface="+mn-ea"/>
              </a:rPr>
              <a:t>萬福源頭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Phước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Trời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304800" y="990600"/>
            <a:ext cx="8610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45720" bIns="0" numCol="1" anchor="b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Nguyện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tôi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ca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bổng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trầm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lưỡi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lửa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cõi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thiên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thượng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hát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 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Ðể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tôi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ngợi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ngọn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Ân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điển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ngàn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tầm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 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non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ân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non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TW" sz="36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8610600" cy="2971800"/>
          </a:xfrm>
        </p:spPr>
        <p:txBody>
          <a:bodyPr>
            <a:no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zh-TW" altLang="en-US" sz="4400" dirty="0" smtClean="0"/>
              <a:t>此時立碑，記主恩慈</a:t>
            </a:r>
            <a:r>
              <a:rPr lang="zh-TW" altLang="en-US" sz="4400" dirty="0" smtClean="0"/>
              <a:t>，</a:t>
            </a:r>
            <a:endParaRPr lang="en-US" altLang="zh-TW" sz="4400" dirty="0" smtClean="0"/>
          </a:p>
          <a:p>
            <a:pPr algn="l" eaLnBrk="1" hangingPunct="1">
              <a:lnSpc>
                <a:spcPct val="90000"/>
              </a:lnSpc>
            </a:pPr>
            <a:r>
              <a:rPr lang="zh-TW" altLang="en-US" sz="4400" dirty="0" smtClean="0"/>
              <a:t>效</a:t>
            </a:r>
            <a:r>
              <a:rPr lang="zh-TW" altLang="en-US" sz="4400" dirty="0" smtClean="0"/>
              <a:t>法士師撒母耳</a:t>
            </a:r>
            <a:r>
              <a:rPr lang="zh-TW" altLang="en-US" sz="4400" dirty="0" smtClean="0"/>
              <a:t>，</a:t>
            </a:r>
            <a:endParaRPr lang="en-US" altLang="zh-TW" sz="4400" dirty="0" smtClean="0"/>
          </a:p>
          <a:p>
            <a:pPr algn="l" eaLnBrk="1" hangingPunct="1">
              <a:lnSpc>
                <a:spcPct val="90000"/>
              </a:lnSpc>
            </a:pPr>
            <a:r>
              <a:rPr lang="zh-TW" altLang="en-US" sz="4400" dirty="0" smtClean="0"/>
              <a:t>主</a:t>
            </a:r>
            <a:r>
              <a:rPr lang="zh-TW" altLang="en-US" sz="4400" dirty="0" smtClean="0"/>
              <a:t>曾保護，直到現時</a:t>
            </a:r>
            <a:r>
              <a:rPr lang="zh-TW" altLang="en-US" sz="4400" dirty="0" smtClean="0"/>
              <a:t>，</a:t>
            </a:r>
            <a:endParaRPr lang="en-US" altLang="zh-TW" sz="4400" dirty="0" smtClean="0"/>
          </a:p>
          <a:p>
            <a:pPr algn="l" eaLnBrk="1" hangingPunct="1">
              <a:lnSpc>
                <a:spcPct val="90000"/>
              </a:lnSpc>
            </a:pPr>
            <a:r>
              <a:rPr lang="zh-TW" altLang="en-US" sz="4400" dirty="0" smtClean="0"/>
              <a:t>總</a:t>
            </a:r>
            <a:r>
              <a:rPr lang="zh-TW" altLang="en-US" sz="4400" dirty="0" smtClean="0"/>
              <a:t>不離棄到末日，</a:t>
            </a:r>
            <a:endParaRPr lang="en-US" altLang="zh-TW" sz="4400" b="1" dirty="0" smtClean="0">
              <a:latin typeface="新細明體" pitchFamily="18" charset="-120"/>
              <a:cs typeface="Times New Roman" pitchFamily="18" charset="0"/>
            </a:endParaRP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609600" y="381000"/>
            <a:ext cx="43434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500" b="1" dirty="0" smtClean="0">
                <a:latin typeface="+mn-ea"/>
              </a:rPr>
              <a:t>萬福源頭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Phước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Trời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304800" y="990600"/>
            <a:ext cx="8610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45720" bIns="0" numCol="1" anchor="b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Ðến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nhờ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phò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 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Nguyện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cất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Ê-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-ê-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; 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Cha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đẹp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tôi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dám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nguyện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 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Miền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thiên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tôi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sớm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quay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; </a:t>
            </a:r>
            <a:endParaRPr lang="en-US" altLang="zh-TW" sz="36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8610600" cy="2971800"/>
          </a:xfrm>
        </p:spPr>
        <p:txBody>
          <a:bodyPr>
            <a:no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zh-TW" altLang="en-US" sz="4400" dirty="0" smtClean="0"/>
              <a:t>耶穌看我如羊失群</a:t>
            </a:r>
            <a:r>
              <a:rPr lang="zh-TW" altLang="en-US" sz="4400" dirty="0" smtClean="0"/>
              <a:t>，</a:t>
            </a:r>
            <a:endParaRPr lang="en-US" altLang="zh-TW" sz="4400" dirty="0" smtClean="0"/>
          </a:p>
          <a:p>
            <a:pPr algn="l" eaLnBrk="1" hangingPunct="1">
              <a:lnSpc>
                <a:spcPct val="90000"/>
              </a:lnSpc>
            </a:pPr>
            <a:r>
              <a:rPr lang="zh-TW" altLang="en-US" sz="4400" dirty="0" smtClean="0"/>
              <a:t>離</a:t>
            </a:r>
            <a:r>
              <a:rPr lang="zh-TW" altLang="en-US" sz="4400" dirty="0" smtClean="0"/>
              <a:t>開天父去遙遠</a:t>
            </a:r>
            <a:r>
              <a:rPr lang="zh-TW" altLang="en-US" sz="4400" dirty="0" smtClean="0"/>
              <a:t>，</a:t>
            </a:r>
            <a:endParaRPr lang="en-US" altLang="zh-TW" sz="4400" dirty="0" smtClean="0"/>
          </a:p>
          <a:p>
            <a:pPr algn="l" eaLnBrk="1" hangingPunct="1">
              <a:lnSpc>
                <a:spcPct val="90000"/>
              </a:lnSpc>
            </a:pPr>
            <a:r>
              <a:rPr lang="zh-TW" altLang="en-US" sz="4400" dirty="0" smtClean="0"/>
              <a:t>自</a:t>
            </a:r>
            <a:r>
              <a:rPr lang="zh-TW" altLang="en-US" sz="4400" dirty="0" smtClean="0"/>
              <a:t>流寶血救我罪身</a:t>
            </a:r>
            <a:r>
              <a:rPr lang="zh-TW" altLang="en-US" sz="4400" dirty="0" smtClean="0"/>
              <a:t>，</a:t>
            </a:r>
            <a:endParaRPr lang="en-US" altLang="zh-TW" sz="4400" dirty="0" smtClean="0"/>
          </a:p>
          <a:p>
            <a:pPr algn="l" eaLnBrk="1" hangingPunct="1">
              <a:lnSpc>
                <a:spcPct val="90000"/>
              </a:lnSpc>
            </a:pPr>
            <a:r>
              <a:rPr lang="zh-TW" altLang="en-US" sz="4400" dirty="0" smtClean="0"/>
              <a:t>親</a:t>
            </a:r>
            <a:r>
              <a:rPr lang="zh-TW" altLang="en-US" sz="4400" dirty="0" smtClean="0"/>
              <a:t>來引我歸羊圈。</a:t>
            </a:r>
            <a:endParaRPr lang="en-US" altLang="zh-TW" sz="4400" b="1" dirty="0" smtClean="0">
              <a:latin typeface="新細明體" pitchFamily="18" charset="-120"/>
              <a:cs typeface="Times New Roman" pitchFamily="18" charset="0"/>
            </a:endParaRP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609600" y="381000"/>
            <a:ext cx="43434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500" b="1" dirty="0" smtClean="0">
                <a:latin typeface="+mn-ea"/>
              </a:rPr>
              <a:t>萬福源頭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Phước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Trời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304800" y="990600"/>
            <a:ext cx="8610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45720" bIns="0" numCol="1" anchor="b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Jêsus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tôi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thất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 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vơ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vẩn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thánh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; 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Suối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huyết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Ngài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tuôn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chảy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rào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rạt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 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tôi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nanh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sói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hại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TW" sz="36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8610600" cy="2971800"/>
          </a:xfrm>
        </p:spPr>
        <p:txBody>
          <a:bodyPr>
            <a:no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zh-TW" altLang="en-US" sz="4400" dirty="0" smtClean="0"/>
              <a:t>我受恩惠，何其寬洪</a:t>
            </a:r>
            <a:r>
              <a:rPr lang="zh-TW" altLang="en-US" sz="4400" dirty="0" smtClean="0"/>
              <a:t>，</a:t>
            </a:r>
            <a:endParaRPr lang="en-US" altLang="zh-TW" sz="4400" dirty="0" smtClean="0"/>
          </a:p>
          <a:p>
            <a:pPr algn="l" eaLnBrk="1" hangingPunct="1">
              <a:lnSpc>
                <a:spcPct val="90000"/>
              </a:lnSpc>
            </a:pPr>
            <a:r>
              <a:rPr lang="zh-TW" altLang="en-US" sz="4400" dirty="0" smtClean="0"/>
              <a:t>日</a:t>
            </a:r>
            <a:r>
              <a:rPr lang="zh-TW" altLang="en-US" sz="4400" dirty="0" smtClean="0"/>
              <a:t>日增新無從報</a:t>
            </a:r>
            <a:r>
              <a:rPr lang="zh-TW" altLang="en-US" sz="4400" dirty="0" smtClean="0"/>
              <a:t>，</a:t>
            </a:r>
            <a:endParaRPr lang="en-US" altLang="zh-TW" sz="4400" dirty="0" smtClean="0"/>
          </a:p>
          <a:p>
            <a:pPr algn="l" eaLnBrk="1" hangingPunct="1">
              <a:lnSpc>
                <a:spcPct val="90000"/>
              </a:lnSpc>
            </a:pPr>
            <a:r>
              <a:rPr lang="zh-TW" altLang="en-US" sz="4400" dirty="0" smtClean="0"/>
              <a:t>此</a:t>
            </a:r>
            <a:r>
              <a:rPr lang="zh-TW" altLang="en-US" sz="4400" dirty="0" smtClean="0"/>
              <a:t>後惟願，事主盡忠</a:t>
            </a:r>
            <a:r>
              <a:rPr lang="zh-TW" altLang="en-US" sz="4400" dirty="0" smtClean="0"/>
              <a:t>，</a:t>
            </a:r>
            <a:endParaRPr lang="en-US" altLang="zh-TW" sz="4400" dirty="0" smtClean="0"/>
          </a:p>
          <a:p>
            <a:pPr algn="l" eaLnBrk="1" hangingPunct="1">
              <a:lnSpc>
                <a:spcPct val="90000"/>
              </a:lnSpc>
            </a:pPr>
            <a:r>
              <a:rPr lang="zh-TW" altLang="en-US" sz="4400" dirty="0" smtClean="0"/>
              <a:t>一</a:t>
            </a:r>
            <a:r>
              <a:rPr lang="zh-TW" altLang="en-US" sz="4400" dirty="0" smtClean="0"/>
              <a:t>心戀主蒙引導，</a:t>
            </a:r>
            <a:endParaRPr lang="en-US" altLang="zh-TW" sz="4400" b="1" dirty="0" smtClean="0">
              <a:latin typeface="新細明體" pitchFamily="18" charset="-120"/>
              <a:cs typeface="Times New Roman" pitchFamily="18" charset="0"/>
            </a:endParaRP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609600" y="381000"/>
            <a:ext cx="43434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500" b="1" dirty="0" smtClean="0">
                <a:latin typeface="+mn-ea"/>
              </a:rPr>
              <a:t>萬福源頭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Phước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Trời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304800" y="990600"/>
            <a:ext cx="8610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45720" bIns="0" numCol="1" anchor="b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tôi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nợ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nặng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dày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 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Nợ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kia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vương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mãi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hoài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; 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Khẩn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Ngài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dây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ái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rày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 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vẩn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vơ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tôi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Ngài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; </a:t>
            </a:r>
            <a:endParaRPr lang="en-US" altLang="zh-TW" sz="36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8610600" cy="2971800"/>
          </a:xfrm>
        </p:spPr>
        <p:txBody>
          <a:bodyPr>
            <a:no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zh-TW" altLang="en-US" sz="4400" dirty="0" smtClean="0"/>
              <a:t>惜我愚心易失正途</a:t>
            </a:r>
            <a:r>
              <a:rPr lang="zh-TW" altLang="en-US" sz="4400" dirty="0" smtClean="0"/>
              <a:t>，</a:t>
            </a:r>
            <a:endParaRPr lang="en-US" altLang="zh-TW" sz="4400" dirty="0" smtClean="0"/>
          </a:p>
          <a:p>
            <a:pPr algn="l" eaLnBrk="1" hangingPunct="1">
              <a:lnSpc>
                <a:spcPct val="90000"/>
              </a:lnSpc>
            </a:pPr>
            <a:r>
              <a:rPr lang="zh-TW" altLang="en-US" sz="4400" dirty="0" smtClean="0"/>
              <a:t>去</a:t>
            </a:r>
            <a:r>
              <a:rPr lang="zh-TW" altLang="en-US" sz="4400" dirty="0" smtClean="0"/>
              <a:t>行邪道冒危險</a:t>
            </a:r>
            <a:r>
              <a:rPr lang="zh-TW" altLang="en-US" sz="4400" dirty="0" smtClean="0"/>
              <a:t>，</a:t>
            </a:r>
            <a:endParaRPr lang="en-US" altLang="zh-TW" sz="4400" dirty="0" smtClean="0"/>
          </a:p>
          <a:p>
            <a:pPr algn="l" eaLnBrk="1" hangingPunct="1">
              <a:lnSpc>
                <a:spcPct val="90000"/>
              </a:lnSpc>
            </a:pPr>
            <a:r>
              <a:rPr lang="zh-TW" altLang="en-US" sz="4400" dirty="0" smtClean="0"/>
              <a:t>今</a:t>
            </a:r>
            <a:r>
              <a:rPr lang="zh-TW" altLang="en-US" sz="4400" dirty="0" smtClean="0"/>
              <a:t>將身心獻與救主</a:t>
            </a:r>
            <a:r>
              <a:rPr lang="zh-TW" altLang="en-US" sz="4400" dirty="0" smtClean="0"/>
              <a:t>，</a:t>
            </a:r>
            <a:endParaRPr lang="en-US" altLang="zh-TW" sz="4400" dirty="0" smtClean="0"/>
          </a:p>
          <a:p>
            <a:pPr algn="l" eaLnBrk="1" hangingPunct="1">
              <a:lnSpc>
                <a:spcPct val="90000"/>
              </a:lnSpc>
            </a:pPr>
            <a:r>
              <a:rPr lang="zh-TW" altLang="en-US" sz="4400" dirty="0" smtClean="0"/>
              <a:t>使</a:t>
            </a:r>
            <a:r>
              <a:rPr lang="zh-TW" altLang="en-US" sz="4400" dirty="0" smtClean="0"/>
              <a:t>我傳揚主恩典。</a:t>
            </a:r>
            <a:endParaRPr lang="en-US" altLang="zh-TW" sz="4400" b="1" dirty="0" smtClean="0">
              <a:latin typeface="新細明體" pitchFamily="18" charset="-120"/>
              <a:cs typeface="Times New Roman" pitchFamily="18" charset="0"/>
            </a:endParaRP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609600" y="381000"/>
            <a:ext cx="43434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500" b="1" dirty="0" smtClean="0">
                <a:latin typeface="+mn-ea"/>
              </a:rPr>
              <a:t>萬福源頭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Phước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Trời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304800" y="990600"/>
            <a:ext cx="8610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45720" bIns="0" numCol="1" anchor="b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tánh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tôi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ưa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Thánh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 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ly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Cha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Ái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; 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Kính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dâng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nầy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Jêsus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Nguyền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nay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thiên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ấn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thiên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đài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TW" sz="36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</TotalTime>
  <Words>321</Words>
  <Application>Microsoft Office PowerPoint</Application>
  <PresentationFormat>On-screen Show (4:3)</PresentationFormat>
  <Paragraphs>46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</cp:revision>
  <dcterms:created xsi:type="dcterms:W3CDTF">2013-02-23T03:20:43Z</dcterms:created>
  <dcterms:modified xsi:type="dcterms:W3CDTF">2013-02-23T03:22:18Z</dcterms:modified>
</cp:coreProperties>
</file>