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77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039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68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611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87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137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26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9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91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18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790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2208-865D-4BDF-8B1A-F3226FB0F25D}" type="datetimeFigureOut">
              <a:rPr lang="vi-VN" smtClean="0"/>
              <a:t>23/01/2020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3859-DAC1-49DD-9793-15E3B85A6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6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itchFamily="34" charset="-120"/>
              </a:rPr>
              <a:t>萬福源頭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全能真神  萬福源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頭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懇求使我常歌頌</a:t>
            </a:r>
            <a:endParaRPr lang="en-US" altLang="zh-CN" sz="5400" dirty="0" smtClean="0"/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澤無窮  不息湧流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應當頌讚主恩寵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1952" y="1600201"/>
            <a:ext cx="89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itchFamily="34" charset="-120"/>
              </a:rPr>
              <a:t>萬福源頭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願主教我  優美音樂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天使天軍常誦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唱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讚美我主  救恩穩妥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永遠堅定愛深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長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6232" y="1600201"/>
            <a:ext cx="89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itchFamily="34" charset="-120"/>
              </a:rPr>
              <a:t>萬福源頭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我要立石  以便以謝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蒙主幫助到如今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尚望恩主  一生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導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引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安抵天家蒙福蔭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512" y="1600201"/>
            <a:ext cx="89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5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itchFamily="34" charset="-120"/>
              </a:rPr>
              <a:t>萬福源頭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我本失喪  遠離父家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耶穌親自來引路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主救我  免於危險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流出寶血洗罪污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512" y="1600201"/>
            <a:ext cx="89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5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itchFamily="34" charset="-120"/>
              </a:rPr>
              <a:t>萬福源頭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浩大恩典  每日加添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主恩難報永虧欠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願主恩惠  如鏈相牽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繫我心與主相連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512" y="1600201"/>
            <a:ext cx="89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5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ea typeface="Microsoft JhengHei" pitchFamily="34" charset="-120"/>
              </a:rPr>
              <a:t>萬福源頭</a:t>
            </a:r>
            <a:endParaRPr lang="vi-V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主我深知  內心軟弱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總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是偏行走己路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獻我身心  求加烙印</a:t>
            </a:r>
            <a:endParaRPr lang="en-US" altLang="zh-CN" sz="5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與主同在蒙祝福</a:t>
            </a:r>
            <a:endParaRPr lang="en-US" altLang="zh-CN" sz="5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512" y="1600201"/>
            <a:ext cx="890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989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216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JhengHei</vt:lpstr>
      <vt:lpstr>新細明體</vt:lpstr>
      <vt:lpstr>宋体</vt:lpstr>
      <vt:lpstr>Arial</vt:lpstr>
      <vt:lpstr>Calibri</vt:lpstr>
      <vt:lpstr>Times New Roman</vt:lpstr>
      <vt:lpstr>Theme1</vt:lpstr>
      <vt:lpstr>萬福源頭</vt:lpstr>
      <vt:lpstr>萬福源頭</vt:lpstr>
      <vt:lpstr>萬福源頭</vt:lpstr>
      <vt:lpstr>萬福源頭</vt:lpstr>
      <vt:lpstr>萬福源頭</vt:lpstr>
      <vt:lpstr>萬福源頭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萬福源頭</dc:title>
  <dc:creator>Windows User</dc:creator>
  <cp:lastModifiedBy>Windows User</cp:lastModifiedBy>
  <cp:revision>5</cp:revision>
  <dcterms:created xsi:type="dcterms:W3CDTF">2020-01-23T16:55:29Z</dcterms:created>
  <dcterms:modified xsi:type="dcterms:W3CDTF">2020-01-23T17:19:30Z</dcterms:modified>
</cp:coreProperties>
</file>