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60" y="77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044A-850D-4654-B53B-96136BA7DC4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F08D-6D72-4077-8053-ABEDCA9886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044A-850D-4654-B53B-96136BA7DC4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F08D-6D72-4077-8053-ABEDCA9886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044A-850D-4654-B53B-96136BA7DC4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F08D-6D72-4077-8053-ABEDCA9886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044A-850D-4654-B53B-96136BA7DC4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F08D-6D72-4077-8053-ABEDCA9886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044A-850D-4654-B53B-96136BA7DC4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F08D-6D72-4077-8053-ABEDCA9886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044A-850D-4654-B53B-96136BA7DC4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F08D-6D72-4077-8053-ABEDCA9886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044A-850D-4654-B53B-96136BA7DC4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F08D-6D72-4077-8053-ABEDCA9886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044A-850D-4654-B53B-96136BA7DC4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F08D-6D72-4077-8053-ABEDCA9886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044A-850D-4654-B53B-96136BA7DC4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F08D-6D72-4077-8053-ABEDCA9886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044A-850D-4654-B53B-96136BA7DC4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F08D-6D72-4077-8053-ABEDCA9886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044A-850D-4654-B53B-96136BA7DC4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F08D-6D72-4077-8053-ABEDCA9886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E044A-850D-4654-B53B-96136BA7DC44}" type="datetimeFigureOut">
              <a:rPr lang="zh-TW" altLang="en-US" smtClean="0"/>
              <a:t>2020/1/23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8F08D-6D72-4077-8053-ABEDCA9886B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讓我得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我的靈安靜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在這裡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我的靈降服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我的神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讓我得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榮面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顯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意使我看見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我要在這裡見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定意要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讓我得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榮面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應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我要在這裡敬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定意要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讓我得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榮耀同在充滿在這裡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羔羊寶座設立在這裡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149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</vt:lpstr>
      <vt:lpstr>讓我得見袮的榮面</vt:lpstr>
      <vt:lpstr>讓我得見袮的榮面</vt:lpstr>
      <vt:lpstr>讓我得見袮的榮面</vt:lpstr>
      <vt:lpstr>讓我得見袮的榮面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讓我得見你的榮面</dc:title>
  <dc:creator>大唐</dc:creator>
  <cp:lastModifiedBy>Windows User</cp:lastModifiedBy>
  <cp:revision>3</cp:revision>
  <dcterms:created xsi:type="dcterms:W3CDTF">2018-09-08T01:59:03Z</dcterms:created>
  <dcterms:modified xsi:type="dcterms:W3CDTF">2020-01-23T06:40:46Z</dcterms:modified>
</cp:coreProperties>
</file>