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3915-AF04-4068-B04C-E49A32CF662C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賀年歌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38282" y="1600201"/>
            <a:ext cx="8929718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敬拜主  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慶賀年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願大家歡欣中過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賀年歌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38282" y="1600201"/>
            <a:ext cx="8929718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讚主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過年年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願靠主彼此真心互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勉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賀年歌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多少日子主必親手帶領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世事常變主愛沒變遷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敬拜主</a:t>
            </a:r>
            <a:r>
              <a:rPr lang="en-US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祝新年</a:t>
            </a:r>
            <a:r>
              <a:rPr lang="en-US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頌讚主</a:t>
            </a:r>
            <a:r>
              <a:rPr lang="en-US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慶賀年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願愛主一生都不變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賀年歌</vt:lpstr>
      <vt:lpstr>賀年歌</vt:lpstr>
      <vt:lpstr>賀年歌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賀年歌</dc:title>
  <dc:creator>DAIDUONG</dc:creator>
  <cp:lastModifiedBy>Windows User</cp:lastModifiedBy>
  <cp:revision>3</cp:revision>
  <dcterms:created xsi:type="dcterms:W3CDTF">2014-02-02T02:23:11Z</dcterms:created>
  <dcterms:modified xsi:type="dcterms:W3CDTF">2020-01-23T06:31:29Z</dcterms:modified>
</cp:coreProperties>
</file>