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47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5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6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3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93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5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4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0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67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81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F8EC-FCA5-4CA0-BA3B-ADC1F66D7AFF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D66E-FBB2-40BC-8EB1-822403B2B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78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倘若世途多艱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辛  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少財物與金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致生活極其簡樸與窮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困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勿忘聖經所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如何看顧小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鳥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06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若篤信不懷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必使你得勝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4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若身體痛苦難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  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至失去了健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靈日漸消沉幾乎要絕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穌知道你苦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况  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救醫治你無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恙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2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若篤信不懷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必使你得勝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5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當仇敵四面攻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  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心恐懼不能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忘天上父神垂聽你禱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必為你開出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你平安走坦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38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交託祂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若篤信不懷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必使你得勝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你重擔帶到主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41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294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交託祂</vt:lpstr>
      <vt:lpstr>交託祂</vt:lpstr>
      <vt:lpstr>交託祂</vt:lpstr>
      <vt:lpstr>交託祂</vt:lpstr>
      <vt:lpstr>交託祂</vt:lpstr>
      <vt:lpstr>交託祂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交託祂</dc:title>
  <dc:creator>Windows User</dc:creator>
  <cp:lastModifiedBy>Windows User</cp:lastModifiedBy>
  <cp:revision>4</cp:revision>
  <dcterms:created xsi:type="dcterms:W3CDTF">2020-03-14T05:47:49Z</dcterms:created>
  <dcterms:modified xsi:type="dcterms:W3CDTF">2020-03-14T05:54:59Z</dcterms:modified>
</cp:coreProperties>
</file>