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96C6-9164-472A-9A8D-6E621BEEDFA8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96C6-9164-472A-9A8D-6E621BEEDFA8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5F61-52FC-46CD-9CB2-8286DCFADD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傾出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無窮大愛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於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上來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廣闊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盛載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透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理解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傾出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完全是你  與我共行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將心獻  沒離開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來活過  願以畢生  傾出愛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傾出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基督深恩激發我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今一生得釋放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如今可給世界獻祝福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傾出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基督深恩光照我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心熾熱在蔓延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你我一起  同心獻  傾出愛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105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傾出愛</vt:lpstr>
      <vt:lpstr>傾出愛</vt:lpstr>
      <vt:lpstr>傾出愛</vt:lpstr>
      <vt:lpstr>傾出愛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傾出愛</dc:title>
  <dc:creator>大唐</dc:creator>
  <cp:lastModifiedBy>Windows User</cp:lastModifiedBy>
  <cp:revision>2</cp:revision>
  <dcterms:created xsi:type="dcterms:W3CDTF">2017-12-03T00:16:49Z</dcterms:created>
  <dcterms:modified xsi:type="dcterms:W3CDTF">2020-03-14T06:12:32Z</dcterms:modified>
</cp:coreProperties>
</file>