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322B-664F-4215-ABB7-45D86F2FEB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967-0E6E-44DE-86B5-1B2B408A6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322B-664F-4215-ABB7-45D86F2FEB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967-0E6E-44DE-86B5-1B2B408A6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322B-664F-4215-ABB7-45D86F2FEB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967-0E6E-44DE-86B5-1B2B408A6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322B-664F-4215-ABB7-45D86F2FEB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967-0E6E-44DE-86B5-1B2B408A6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322B-664F-4215-ABB7-45D86F2FEB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967-0E6E-44DE-86B5-1B2B408A6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322B-664F-4215-ABB7-45D86F2FEB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967-0E6E-44DE-86B5-1B2B408A6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322B-664F-4215-ABB7-45D86F2FEB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967-0E6E-44DE-86B5-1B2B408A6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322B-664F-4215-ABB7-45D86F2FEB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967-0E6E-44DE-86B5-1B2B408A6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322B-664F-4215-ABB7-45D86F2FEB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967-0E6E-44DE-86B5-1B2B408A6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322B-664F-4215-ABB7-45D86F2FEB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967-0E6E-44DE-86B5-1B2B408A6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322B-664F-4215-ABB7-45D86F2FEB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967-0E6E-44DE-86B5-1B2B408A6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B322B-664F-4215-ABB7-45D86F2FEB11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A3967-0E6E-44DE-86B5-1B2B408A6F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因為祢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緊緊跟隨祢 每個腳步不偏離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緊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緊抓住祢 每一個應許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緊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緊倚靠祢 不再聽別的聲音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祢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總能平靜我的心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154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因為祢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4953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因為祢 我不放棄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因為祢 給我信心勝過環境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因為祢 是道路真理和生命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是我靈最深的滿足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因為祢 給我豐盛的生命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8151185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7</TotalTime>
  <Words>95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JhengHei</vt:lpstr>
      <vt:lpstr>新細明體</vt:lpstr>
      <vt:lpstr>Arial</vt:lpstr>
      <vt:lpstr>Calibri</vt:lpstr>
      <vt:lpstr>Church Theme</vt:lpstr>
      <vt:lpstr>因為祢</vt:lpstr>
      <vt:lpstr>因為祢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因為祢</dc:title>
  <dc:creator>Windows User</dc:creator>
  <cp:lastModifiedBy>Windows User</cp:lastModifiedBy>
  <cp:revision>3</cp:revision>
  <dcterms:created xsi:type="dcterms:W3CDTF">2019-03-09T03:26:34Z</dcterms:created>
  <dcterms:modified xsi:type="dcterms:W3CDTF">2020-03-14T06:32:49Z</dcterms:modified>
</cp:coreProperties>
</file>