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3D8F-CF75-407B-8F8C-987B01043C6A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BFCB-1D8A-40B0-B9E2-4838E6E7C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300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3D8F-CF75-407B-8F8C-987B01043C6A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BFCB-1D8A-40B0-B9E2-4838E6E7C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704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3D8F-CF75-407B-8F8C-987B01043C6A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BFCB-1D8A-40B0-B9E2-4838E6E7C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370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3D8F-CF75-407B-8F8C-987B01043C6A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BFCB-1D8A-40B0-B9E2-4838E6E7C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983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3D8F-CF75-407B-8F8C-987B01043C6A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BFCB-1D8A-40B0-B9E2-4838E6E7C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561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3D8F-CF75-407B-8F8C-987B01043C6A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BFCB-1D8A-40B0-B9E2-4838E6E7C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22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3D8F-CF75-407B-8F8C-987B01043C6A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BFCB-1D8A-40B0-B9E2-4838E6E7C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111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3D8F-CF75-407B-8F8C-987B01043C6A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BFCB-1D8A-40B0-B9E2-4838E6E7C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912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3D8F-CF75-407B-8F8C-987B01043C6A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BFCB-1D8A-40B0-B9E2-4838E6E7C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905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3D8F-CF75-407B-8F8C-987B01043C6A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BFCB-1D8A-40B0-B9E2-4838E6E7C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462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3D8F-CF75-407B-8F8C-987B01043C6A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BFCB-1D8A-40B0-B9E2-4838E6E7C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434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93D8F-CF75-407B-8F8C-987B01043C6A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2BFCB-1D8A-40B0-B9E2-4838E6E7C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14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因祂活著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神差愛子 人稱祂耶穌</a:t>
            </a:r>
            <a:r>
              <a:rPr 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vi-VN" sz="5400" b="1" dirty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祂賜下愛 醫治寬恕</a:t>
            </a:r>
            <a:endParaRPr lang="vi-VN" sz="5400" b="1" dirty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死祂復活 使我得自由</a:t>
            </a:r>
            <a:r>
              <a:rPr 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vi-VN" sz="5400" b="1" dirty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那空墳墓就是我得救的記號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819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因祂活著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因祂活著 我能面對明天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因祂活著 不再懼怕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我深知道 祂掌管明天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生命充滿了希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因祂活著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977965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Microsoft JhengHei</vt:lpstr>
      <vt:lpstr>新細明體</vt:lpstr>
      <vt:lpstr>Arial</vt:lpstr>
      <vt:lpstr>Calibri</vt:lpstr>
      <vt:lpstr>Times New Roman</vt:lpstr>
      <vt:lpstr>Theme1</vt:lpstr>
      <vt:lpstr>因祂活著</vt:lpstr>
      <vt:lpstr>因祂活著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因祂活著</dc:title>
  <dc:creator>Windows User</dc:creator>
  <cp:lastModifiedBy>Windows User</cp:lastModifiedBy>
  <cp:revision>1</cp:revision>
  <dcterms:created xsi:type="dcterms:W3CDTF">2020-03-14T06:02:45Z</dcterms:created>
  <dcterms:modified xsi:type="dcterms:W3CDTF">2020-03-14T06:03:51Z</dcterms:modified>
</cp:coreProperties>
</file>