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  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環境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或低谷主都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就能蒙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常常喜樂</vt:lpstr>
      <vt:lpstr>常常喜樂</vt:lpstr>
      <vt:lpstr>常常喜樂</vt:lpstr>
      <vt:lpstr>常常喜樂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Windows User</cp:lastModifiedBy>
  <cp:revision>2</cp:revision>
  <dcterms:created xsi:type="dcterms:W3CDTF">2018-04-29T01:20:16Z</dcterms:created>
  <dcterms:modified xsi:type="dcterms:W3CDTF">2020-03-13T11:44:23Z</dcterms:modified>
</cp:coreProperties>
</file>