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0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4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1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456C-D8C5-4A21-BE41-5372ECB01F10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EA1E-A31D-4198-A0F3-3C4037701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耶穌的愛是世間最好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督促我們來做人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不論嚴寒夏至你的愛不改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更常常令我有溫暖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恩主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基督的愛像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黑裡導航亮光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一生替人受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關心愛護兒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女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敬拜上主更兼要虔誠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遵守主道</a:t>
            </a:r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心中默禱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盼求上主祝福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91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Theme1</vt:lpstr>
      <vt:lpstr>恩主頌</vt:lpstr>
      <vt:lpstr>恩主頌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恩主頌</dc:title>
  <dc:creator>大唐</dc:creator>
  <cp:lastModifiedBy>Windows User</cp:lastModifiedBy>
  <cp:revision>5</cp:revision>
  <dcterms:created xsi:type="dcterms:W3CDTF">2015-07-24T04:17:28Z</dcterms:created>
  <dcterms:modified xsi:type="dcterms:W3CDTF">2020-03-14T06:10:07Z</dcterms:modified>
</cp:coreProperties>
</file>