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13/03/2020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21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13/03/2020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54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13/03/2020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636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13/03/2020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09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13/03/2020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73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13/03/2020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228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13/03/2020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055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13/03/2020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503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13/03/2020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149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13/03/2020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583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13/03/2020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208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D954-D095-4822-9C12-342771123F63}" type="datetimeFigureOut">
              <a:rPr lang="vi-VN" smtClean="0"/>
              <a:t>13/03/2020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94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我要歡唱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及諸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  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達穹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蒼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   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人能相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要終日述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22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我要歡唱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  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不住聲晝夜不停讚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  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到永永遠遠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25890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我要歡唱</vt:lpstr>
      <vt:lpstr>我要歡唱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我要歡唱</dc:title>
  <dc:creator>Windows User</dc:creator>
  <cp:lastModifiedBy>Windows User</cp:lastModifiedBy>
  <cp:revision>3</cp:revision>
  <dcterms:created xsi:type="dcterms:W3CDTF">2020-03-13T11:38:28Z</dcterms:created>
  <dcterms:modified xsi:type="dcterms:W3CDTF">2020-03-13T11:40:52Z</dcterms:modified>
</cp:coreProperties>
</file>