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66C-91F5-4692-A697-2FF5E9EDBD98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02C0-1810-4F9F-8362-9B382B8F3DE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769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66C-91F5-4692-A697-2FF5E9EDBD98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02C0-1810-4F9F-8362-9B382B8F3DE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135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66C-91F5-4692-A697-2FF5E9EDBD98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02C0-1810-4F9F-8362-9B382B8F3DE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217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66C-91F5-4692-A697-2FF5E9EDBD98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02C0-1810-4F9F-8362-9B382B8F3DE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325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66C-91F5-4692-A697-2FF5E9EDBD98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02C0-1810-4F9F-8362-9B382B8F3DE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464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66C-91F5-4692-A697-2FF5E9EDBD98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02C0-1810-4F9F-8362-9B382B8F3DE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844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66C-91F5-4692-A697-2FF5E9EDBD98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02C0-1810-4F9F-8362-9B382B8F3DE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311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66C-91F5-4692-A697-2FF5E9EDBD98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02C0-1810-4F9F-8362-9B382B8F3DE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797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66C-91F5-4692-A697-2FF5E9EDBD98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02C0-1810-4F9F-8362-9B382B8F3DE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490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66C-91F5-4692-A697-2FF5E9EDBD98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02C0-1810-4F9F-8362-9B382B8F3DE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266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66C-91F5-4692-A697-2FF5E9EDBD98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02C0-1810-4F9F-8362-9B382B8F3DE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455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4E66C-91F5-4692-A697-2FF5E9EDBD98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302C0-1810-4F9F-8362-9B382B8F3DE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418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為這塊土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  我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誠心祈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</a:t>
            </a:r>
            <a:endParaRPr lang="vi-VN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願主的真理如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全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地遍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</a:t>
            </a:r>
            <a:endParaRPr lang="vi-VN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為這個城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市  我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謙卑尋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</a:t>
            </a:r>
            <a:endParaRPr lang="vi-VN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願主的生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  臨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到這些百姓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977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我全能阿爸天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臨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願貧窮與悲傷離開我的心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我全能阿爸天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臨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願盼望與喜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  永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遠住我心中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22020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92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願</vt:lpstr>
      <vt:lpstr>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</dc:title>
  <dc:creator>Windows User</dc:creator>
  <cp:lastModifiedBy>Windows User</cp:lastModifiedBy>
  <cp:revision>2</cp:revision>
  <dcterms:created xsi:type="dcterms:W3CDTF">2020-03-14T04:37:47Z</dcterms:created>
  <dcterms:modified xsi:type="dcterms:W3CDTF">2020-03-14T04:42:10Z</dcterms:modified>
</cp:coreProperties>
</file>