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18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6C3C4-BA31-49FC-9478-D3D8F0BC1222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1F6E4-AB24-48F9-AAD3-40F443276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6C3C4-BA31-49FC-9478-D3D8F0BC1222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1F6E4-AB24-48F9-AAD3-40F443276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6C3C4-BA31-49FC-9478-D3D8F0BC1222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1F6E4-AB24-48F9-AAD3-40F443276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6C3C4-BA31-49FC-9478-D3D8F0BC1222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1F6E4-AB24-48F9-AAD3-40F443276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6C3C4-BA31-49FC-9478-D3D8F0BC1222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1F6E4-AB24-48F9-AAD3-40F443276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6C3C4-BA31-49FC-9478-D3D8F0BC1222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1F6E4-AB24-48F9-AAD3-40F443276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6C3C4-BA31-49FC-9478-D3D8F0BC1222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1F6E4-AB24-48F9-AAD3-40F443276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6C3C4-BA31-49FC-9478-D3D8F0BC1222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1F6E4-AB24-48F9-AAD3-40F443276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6C3C4-BA31-49FC-9478-D3D8F0BC1222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1F6E4-AB24-48F9-AAD3-40F443276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6C3C4-BA31-49FC-9478-D3D8F0BC1222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1F6E4-AB24-48F9-AAD3-40F443276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6C3C4-BA31-49FC-9478-D3D8F0BC1222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1F6E4-AB24-48F9-AAD3-40F443276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6C3C4-BA31-49FC-9478-D3D8F0BC1222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1F6E4-AB24-48F9-AAD3-40F4432765E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奇異恩典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（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不再綑綁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奇異恩典 何等甘甜 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我罪已得赦免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前我失喪 今被尋回 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瞎眼今得看見</a:t>
            </a:r>
          </a:p>
        </p:txBody>
      </p:sp>
    </p:spTree>
    <p:extLst>
      <p:ext uri="{BB962C8B-B14F-4D97-AF65-F5344CB8AC3E}">
        <p14:creationId xmlns:p14="http://schemas.microsoft.com/office/powerpoint/2010/main" val="3077437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奇異恩典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（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不再綑綁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如此恩典 使我敬畏 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使我心得安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慰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初信之時 即蒙恩惠 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真是何等寶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貴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01338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奇異恩典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（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不再綑綁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不再有捆綁 我已得釋放 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我救主耶穌 已付代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價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豐富恩典 今充滿我 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永恆的愛 奇異恩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典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59219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奇異恩典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（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不再綑綁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我主應許 美好無比 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盼望永不失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去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有主做為 盾牌福分 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我心不再畏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懼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9627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奇異恩典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（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不再綑綁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不再有捆綁 我已得釋放 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我救主耶穌 已付代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價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豐富恩典 今充滿我 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永恆的愛 奇異恩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典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18160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奇異恩典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（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不再綑綁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天地都會 漸漸廢去 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但我主永長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存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我的生命 有主看顧 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我永遠屬於祢</a:t>
            </a:r>
            <a:r>
              <a:rPr lang="en-US" altLang="zh-TW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(x3</a:t>
            </a:r>
            <a:r>
              <a:rPr lang="en-US" altLang="zh-TW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38738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奇異恩典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（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不再綑綁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不再有捆綁 我已得釋放 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我救主耶穌 已付代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價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豐富恩典 今充滿我 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永恆的愛 奇異恩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典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14088655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6</TotalTime>
  <Words>290</Words>
  <Application>Microsoft Office PowerPoint</Application>
  <PresentationFormat>On-screen Show (4:3)</PresentationFormat>
  <Paragraphs>35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Church Theme</vt:lpstr>
      <vt:lpstr>奇異恩典（不再綑綁）</vt:lpstr>
      <vt:lpstr>奇異恩典（不再綑綁）</vt:lpstr>
      <vt:lpstr>奇異恩典（不再綑綁）</vt:lpstr>
      <vt:lpstr>奇異恩典（不再綑綁）</vt:lpstr>
      <vt:lpstr>奇異恩典（不再綑綁）</vt:lpstr>
      <vt:lpstr>奇異恩典（不再綑綁）</vt:lpstr>
      <vt:lpstr>奇異恩典（不再綑綁）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奇異恩典（不再綑綁）</dc:title>
  <dc:creator>Windows User</dc:creator>
  <cp:lastModifiedBy>Windows User</cp:lastModifiedBy>
  <cp:revision>1</cp:revision>
  <dcterms:created xsi:type="dcterms:W3CDTF">2019-05-04T19:07:00Z</dcterms:created>
  <dcterms:modified xsi:type="dcterms:W3CDTF">2019-05-04T19:13:23Z</dcterms:modified>
</cp:coreProperties>
</file>