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8BC4-83C0-4B5D-BD2F-556FD840B3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永活全能的神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他已勝過黑暗權勢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他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已超乎天下萬有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他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是永活全能的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神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633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永活全能的神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他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的名要稱為至高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他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的國度滿有榮耀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他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是永活全能的神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250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永活全能的神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哈利路亞 他已復活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哈利路亞 他已得勝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088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永活全能的神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他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是天上地下萬王之王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他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是永活全能的神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他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是天上地下萬王之王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他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是永活全能的神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841490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</TotalTime>
  <Words>124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永活全能的神</vt:lpstr>
      <vt:lpstr>永活全能的神</vt:lpstr>
      <vt:lpstr>永活全能的神</vt:lpstr>
      <vt:lpstr>永活全能的神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永活全能的神</dc:title>
  <dc:creator>Windows User</dc:creator>
  <cp:lastModifiedBy>Windows User</cp:lastModifiedBy>
  <cp:revision>1</cp:revision>
  <dcterms:created xsi:type="dcterms:W3CDTF">2019-04-27T17:26:36Z</dcterms:created>
  <dcterms:modified xsi:type="dcterms:W3CDTF">2019-04-27T17:31:31Z</dcterms:modified>
</cp:coreProperties>
</file>