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3490-6B3B-46C6-AB32-C32D087EEA8C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耶穌基督是主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聖哉聖哉 全能真神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諸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天都宣揚 祢的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榮耀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萬國萬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邦 齊來敬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地高聲歡唱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耶穌基督是主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榮耀都歸於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頌讚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都歸於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地下 萬物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跪拜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耶穌基督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</TotalTime>
  <Words>46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耶穌基督是主</vt:lpstr>
      <vt:lpstr>耶穌基督是主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大唐</dc:creator>
  <cp:lastModifiedBy>Windows User</cp:lastModifiedBy>
  <cp:revision>2</cp:revision>
  <dcterms:created xsi:type="dcterms:W3CDTF">2017-02-19T00:31:28Z</dcterms:created>
  <dcterms:modified xsi:type="dcterms:W3CDTF">2019-04-27T17:24:41Z</dcterms:modified>
</cp:coreProperties>
</file>