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08" y="-5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CEF8-F953-4849-9DC8-EC9C6B098506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EB47-55B5-4C09-9050-F583C1DB3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1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CEF8-F953-4849-9DC8-EC9C6B098506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EB47-55B5-4C09-9050-F583C1DB3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1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CEF8-F953-4849-9DC8-EC9C6B098506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EB47-55B5-4C09-9050-F583C1DB3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CEF8-F953-4849-9DC8-EC9C6B098506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EB47-55B5-4C09-9050-F583C1DB3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5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CEF8-F953-4849-9DC8-EC9C6B098506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EB47-55B5-4C09-9050-F583C1DB3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1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CEF8-F953-4849-9DC8-EC9C6B098506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EB47-55B5-4C09-9050-F583C1DB3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5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CEF8-F953-4849-9DC8-EC9C6B098506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EB47-55B5-4C09-9050-F583C1DB3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9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CEF8-F953-4849-9DC8-EC9C6B098506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EB47-55B5-4C09-9050-F583C1DB3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CEF8-F953-4849-9DC8-EC9C6B098506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EB47-55B5-4C09-9050-F583C1DB3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1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CEF8-F953-4849-9DC8-EC9C6B098506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EB47-55B5-4C09-9050-F583C1DB3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8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CEF8-F953-4849-9DC8-EC9C6B098506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EB47-55B5-4C09-9050-F583C1DB3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0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ACEF8-F953-4849-9DC8-EC9C6B098506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CEB47-55B5-4C09-9050-F583C1DB3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7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Microsoft JhengHei" pitchFamily="34" charset="-120"/>
                <a:ea typeface="Microsoft JhengHei" pitchFamily="34" charset="-120"/>
              </a:rPr>
              <a:t>彈琴歌唱讚美祢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我要彈琴歌唱稱頌祢的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名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因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祢大作為真奇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妙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全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地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啊  當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揚聲述說祢的榮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耀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全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地來讚美祢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769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Microsoft JhengHei" pitchFamily="34" charset="-120"/>
                <a:ea typeface="Microsoft JhengHei" pitchFamily="34" charset="-120"/>
              </a:rPr>
              <a:t>彈琴歌唱讚美祢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擊鼓跳舞  彈各樣樂器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來拍掌  穹蒼起唱和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見證榮耀大君王已降臨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宣告主已得勝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248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Microsoft JhengHei" pitchFamily="34" charset="-120"/>
                <a:ea typeface="Microsoft JhengHei" pitchFamily="34" charset="-120"/>
              </a:rPr>
              <a:t>彈琴歌唱讚美祢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啊  哈利路亞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哈利路亞讚美主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哈利路亞主我讚美祢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哈利路亞祢已得勝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0401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120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彈琴歌唱讚美祢</vt:lpstr>
      <vt:lpstr>彈琴歌唱讚美祢</vt:lpstr>
      <vt:lpstr>彈琴歌唱讚美祢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彈琴歌唱讚美祢</dc:title>
  <dc:creator>Windows User</dc:creator>
  <cp:lastModifiedBy>Windows User</cp:lastModifiedBy>
  <cp:revision>1</cp:revision>
  <dcterms:created xsi:type="dcterms:W3CDTF">2019-04-20T20:13:26Z</dcterms:created>
  <dcterms:modified xsi:type="dcterms:W3CDTF">2019-04-20T20:16:55Z</dcterms:modified>
</cp:coreProperties>
</file>