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47A2-F02C-424A-9656-916B5CD7DE1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聖城耶路撒冷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民呼喊之聲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子城外捨生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2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頭戴荆棘冠冕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汗下流滿面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擔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負十架在肩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1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所想所講所行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神旨意完成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今情願捨命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61903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78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為我</vt:lpstr>
      <vt:lpstr>為我</vt:lpstr>
      <vt:lpstr>為我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為我</dc:title>
  <dc:creator>Windows User</dc:creator>
  <cp:lastModifiedBy>Windows User</cp:lastModifiedBy>
  <cp:revision>3</cp:revision>
  <dcterms:created xsi:type="dcterms:W3CDTF">2019-04-16T09:04:22Z</dcterms:created>
  <dcterms:modified xsi:type="dcterms:W3CDTF">2019-04-17T04:18:11Z</dcterms:modified>
</cp:coreProperties>
</file>