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704C-C8AC-438F-9B0B-E95BFB932FE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1D15-9C9D-4591-8632-2F544E17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1.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帝兒子聖潔無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瑕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被差遣離天座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位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上塵土罪惡世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願成為神的羔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99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r>
              <a:rPr lang="zh-TW" altLang="en-US" sz="5400" dirty="0"/>
              <a:t>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神的愛子被釘十架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受盡淩辱   遭人厭棄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謙卑君王頭戴荊冠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成為犧牲   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98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耶穌基督真神羔羊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72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r>
              <a:rPr lang="zh-TW" altLang="en-US" sz="5400" dirty="0" smtClean="0"/>
              <a:t>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前我失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喪 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毫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無盼望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蒙你救贖   近你身旁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用杖和竿領我一生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我今成為主的小羊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1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真神羔羊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真神羔羊   寶貴羔羊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我深愛慕聖潔羔羊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求你寶血來洗淨我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我今成為主的小羊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87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真神羔羊</vt:lpstr>
      <vt:lpstr>真神羔羊</vt:lpstr>
      <vt:lpstr>真神羔羊</vt:lpstr>
      <vt:lpstr>真神羔羊</vt:lpstr>
      <vt:lpstr>真神羔羊</vt:lpstr>
      <vt:lpstr>真神羔羊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真神羔羊</dc:title>
  <dc:creator>Windows User</dc:creator>
  <cp:lastModifiedBy>Windows User</cp:lastModifiedBy>
  <cp:revision>3</cp:revision>
  <dcterms:created xsi:type="dcterms:W3CDTF">2019-04-16T11:58:38Z</dcterms:created>
  <dcterms:modified xsi:type="dcterms:W3CDTF">2019-04-17T04:19:10Z</dcterms:modified>
</cp:coreProperties>
</file>