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1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CF74-BA96-4937-8092-6C5A546ECE5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F7A2-0D86-446F-976D-B95682D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耶穌基督已經復活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基督我主今復活 哈利路亞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天使世人同述說 哈利路亞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快樂凱歌高聲唱 哈利路亞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諸天大地同頌揚 哈利路亞</a:t>
            </a:r>
            <a:endParaRPr lang="zh-TW" altLang="en-US" sz="5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26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耶穌基督已經復活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榮耀君王已勝利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死亡痛苦在哪裡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一人受死眾得生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死亡不能再誇勝 哈利路亞</a:t>
            </a:r>
          </a:p>
        </p:txBody>
      </p:sp>
    </p:spTree>
    <p:extLst>
      <p:ext uri="{BB962C8B-B14F-4D97-AF65-F5344CB8AC3E}">
        <p14:creationId xmlns:p14="http://schemas.microsoft.com/office/powerpoint/2010/main" val="1584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耶穌基督已經復活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愛的救贖已完成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屬靈戰爭全得勝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勝過死亡成救恩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基督打開樂園門 哈利路亞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05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耶穌基督已經復活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在基督裡得自由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跟隨耶穌不退縮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新生命像主一樣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sz="5400" b="1" dirty="0">
                <a:latin typeface="Microsoft JhengHei" pitchFamily="34" charset="-120"/>
                <a:ea typeface="Microsoft JhengHei" pitchFamily="34" charset="-120"/>
              </a:rPr>
              <a:t>同死同活同升天 哈利路亞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422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耶穌基督已經復活</vt:lpstr>
      <vt:lpstr>耶穌基督已經復活</vt:lpstr>
      <vt:lpstr>耶穌基督已經復活</vt:lpstr>
      <vt:lpstr>耶穌基督已經復活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耶穌基督已經復活</dc:title>
  <dc:creator>Windows User</dc:creator>
  <cp:lastModifiedBy>Windows User</cp:lastModifiedBy>
  <cp:revision>1</cp:revision>
  <dcterms:created xsi:type="dcterms:W3CDTF">2019-04-20T20:19:50Z</dcterms:created>
  <dcterms:modified xsi:type="dcterms:W3CDTF">2019-04-20T20:24:09Z</dcterms:modified>
</cp:coreProperties>
</file>