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1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3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221FB-0429-4E72-8A43-4007145C15D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D957A-FB02-4DCB-B620-739A3419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你的慈愛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你的慈愛不動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搖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的愛是長闊高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的應許不更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一生歌頌你大愛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948852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新細明體</vt:lpstr>
      <vt:lpstr>Arial</vt:lpstr>
      <vt:lpstr>Calibri</vt:lpstr>
      <vt:lpstr>Church Theme</vt:lpstr>
      <vt:lpstr>你的慈愛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你的慈愛</dc:title>
  <dc:creator>Windows User</dc:creator>
  <cp:lastModifiedBy>Windows User</cp:lastModifiedBy>
  <cp:revision>1</cp:revision>
  <dcterms:created xsi:type="dcterms:W3CDTF">2019-12-14T10:38:03Z</dcterms:created>
  <dcterms:modified xsi:type="dcterms:W3CDTF">2019-12-14T10:39:14Z</dcterms:modified>
</cp:coreProperties>
</file>