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80D0-9B10-418C-8355-B739970F094B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9901-1B87-4C47-82C0-4ADECE13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AN CHO LOÀI NGƯỜI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hỉ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hôm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ạ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dắt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bến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8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AN CHO LOÀI NGƯỜI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Ô Tin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AN CHO LOÀI NGƯỜI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Bết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hem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đêm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chiên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êm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lấp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hèn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AN CHO LOÀI NGƯỜI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Ô Tin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0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AN CHO LOÀI NGƯỜI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sứ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Thượng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ái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đêm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chăn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bầy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chiên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Bết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–hem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6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AN CHO LOÀI NGƯỜI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Ô Tin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Giê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9913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</TotalTime>
  <Words>209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Church Theme</vt:lpstr>
      <vt:lpstr>BÌNH AN CHO LOÀI NGƯỜI</vt:lpstr>
      <vt:lpstr>BÌNH AN CHO LOÀI NGƯỜI</vt:lpstr>
      <vt:lpstr>BÌNH AN CHO LOÀI NGƯỜI</vt:lpstr>
      <vt:lpstr>BÌNH AN CHO LOÀI NGƯỜI</vt:lpstr>
      <vt:lpstr>BÌNH AN CHO LOÀI NGƯỜI</vt:lpstr>
      <vt:lpstr>BÌNH AN CHO LOÀI NGƯỜI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BÌNH AN CHO LOÀI NGƯỜI</dc:title>
  <dc:creator>Windows User</dc:creator>
  <cp:lastModifiedBy>Windows User</cp:lastModifiedBy>
  <cp:revision>4</cp:revision>
  <dcterms:created xsi:type="dcterms:W3CDTF">2019-12-21T08:03:06Z</dcterms:created>
  <dcterms:modified xsi:type="dcterms:W3CDTF">2019-12-21T08:17:56Z</dcterms:modified>
</cp:coreProperties>
</file>