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494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59530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82393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179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9367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02222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9216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37540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95698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7936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1428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A1AA-3272-4756-96E3-44E7F00AC348}" type="datetimeFigureOut">
              <a:rPr lang="vi-VN" smtClean="0"/>
              <a:pPr/>
              <a:t>30/08/2020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8FF5-13A5-4DBB-9DFA-2F96D73AA7F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6231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耶穌我魂避難所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耶穌我魂避難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  容我投你懷中躲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波濤滾滾浩無涯  風雷一片破空來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求主藏我在此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際  等此風濤漸停息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引我平安入天門  至終接納我靈魂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90" y="1749973"/>
            <a:ext cx="7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75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耶穌我魂避難所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此外別無避難所  惟賴救主保護我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求匆遺我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致孤單  仍舊扶持賜平安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我心惟有主可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恃  我力全由主所賜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可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憐我身無蔭庇  求主在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上常覆翼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90" y="1749973"/>
            <a:ext cx="7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79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耶穌我魂避難所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所需全在主身上  所得過於我所望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仆蒙扶起弱蒙保  病蒙醫治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瞽蒙導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主名至義至聖潔  我無一善惟罪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孽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我心虛偽惡徧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染  恩寵真理主充滿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90" y="1749973"/>
            <a:ext cx="7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19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耶穌我魂避難所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我主恩典真無極  此恩能掩我罪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跡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醫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病恩泉望湧出  保我心清無惡慾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我主就是生命源  讓我盡量飲活泉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願主在我心湧起  一直湧到永生裏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90" y="1749973"/>
            <a:ext cx="7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4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29225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207</Words>
  <Application>Microsoft Office PowerPoint</Application>
  <PresentationFormat>自訂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</vt:lpstr>
      <vt:lpstr>耶穌我魂避難所</vt:lpstr>
      <vt:lpstr>耶穌我魂避難所</vt:lpstr>
      <vt:lpstr>耶穌我魂避難所</vt:lpstr>
      <vt:lpstr>耶穌我魂避難所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耶穌我魂避難所</dc:title>
  <dc:creator>Windows User</dc:creator>
  <cp:lastModifiedBy>Admin</cp:lastModifiedBy>
  <cp:revision>12</cp:revision>
  <dcterms:created xsi:type="dcterms:W3CDTF">2020-08-27T17:57:11Z</dcterms:created>
  <dcterms:modified xsi:type="dcterms:W3CDTF">2020-08-30T01:06:55Z</dcterms:modified>
</cp:coreProperties>
</file>