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11834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503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149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28747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827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1989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148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052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338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926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5848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A7B1-114F-4841-8E40-5FBB5EDE436C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174D-2A15-49A4-846B-06FD049B25A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389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奇哉榮哉美好消息  放懷自聽見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耶穌不改變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然願意拯救罪人  並治諸疾病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慰傷者平靜風浪  榮耀歸主名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57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7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救主耶穌罪人良友  尋找喪失者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罪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人請來俯伏主前  認罪必得赦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以往主權顯在今天  主言有安慰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也不定你的過犯  不要再犯罪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71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57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主會伸手顯出大能  醫治痛苦人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今我諸般疾病憂傷  皆聽主命令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日婦人一摸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主衣  即時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得醫痊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今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日因信接主恩典  主仍醫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完全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50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84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主嘗走在以馬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忤路  同走有門徒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今主與我一生走路  不離我一步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久我將再見主面  願此日快現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然而耶穌仍是不變  無異在當年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" y="1680211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58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昨日今日直到永遠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昨日今日直到永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母兄弟都能離開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天地萬物都可發壞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穌不改變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147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77</TotalTime>
  <Words>309</Words>
  <Application>Microsoft Office PowerPoint</Application>
  <PresentationFormat>自訂</PresentationFormat>
  <Paragraphs>44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Theme1</vt:lpstr>
      <vt:lpstr>昨日今日直到永遠</vt:lpstr>
      <vt:lpstr>昨日今日直到永遠</vt:lpstr>
      <vt:lpstr>昨日今日直到永遠</vt:lpstr>
      <vt:lpstr>昨日今日直到永遠</vt:lpstr>
      <vt:lpstr>昨日今日直到永遠</vt:lpstr>
      <vt:lpstr>昨日今日直到永遠</vt:lpstr>
      <vt:lpstr>昨日今日直到永遠</vt:lpstr>
      <vt:lpstr>昨日今日直到永遠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昨日今日直到永遠</dc:title>
  <dc:creator>Windows User</dc:creator>
  <cp:lastModifiedBy>Admin</cp:lastModifiedBy>
  <cp:revision>11</cp:revision>
  <dcterms:created xsi:type="dcterms:W3CDTF">2020-08-28T17:10:04Z</dcterms:created>
  <dcterms:modified xsi:type="dcterms:W3CDTF">2020-08-30T01:05:43Z</dcterms:modified>
</cp:coreProperties>
</file>