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452E8-3DD6-44AC-B432-62258E7B8704}" type="datetimeFigureOut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在這片乾旱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土地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沒有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豐足的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收穫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察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看施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憐憫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賜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春雨滋潤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大地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看顧的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恩義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叫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我眾永不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驚惶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現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我以信心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回應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上迫切的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禱告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求主興起禱告的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沒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有難成的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藉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已成就的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我開始認識主大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能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求主興起禱告的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像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戰士激發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熱心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顯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明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獨一的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遠作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王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9</TotalTime>
  <Words>150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佈景主題11</vt:lpstr>
      <vt:lpstr>求主興起禱告的心</vt:lpstr>
      <vt:lpstr>求主興起禱告的心</vt:lpstr>
      <vt:lpstr>求主興起禱告的心</vt:lpstr>
      <vt:lpstr>求主興起禱告的心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求主興起禱告的心</dc:title>
  <dc:creator>User</dc:creator>
  <cp:lastModifiedBy>Windows User</cp:lastModifiedBy>
  <cp:revision>5</cp:revision>
  <dcterms:created xsi:type="dcterms:W3CDTF">2017-05-30T12:25:58Z</dcterms:created>
  <dcterms:modified xsi:type="dcterms:W3CDTF">2020-06-23T10:24:42Z</dcterms:modified>
</cp:coreProperties>
</file>