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52E8-3DD6-44AC-B432-62258E7B8704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上迫切的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110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DaTang</cp:lastModifiedBy>
  <cp:revision>3</cp:revision>
  <dcterms:created xsi:type="dcterms:W3CDTF">2017-05-30T12:25:58Z</dcterms:created>
  <dcterms:modified xsi:type="dcterms:W3CDTF">2019-02-26T10:43:12Z</dcterms:modified>
</cp:coreProperties>
</file>