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BFC-FE9E-4A7A-A32A-894D5623C2A2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B0C6-DE62-47D3-9E9E-EC2E64F50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83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BFC-FE9E-4A7A-A32A-894D5623C2A2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B0C6-DE62-47D3-9E9E-EC2E64F50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37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BFC-FE9E-4A7A-A32A-894D5623C2A2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B0C6-DE62-47D3-9E9E-EC2E64F50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70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BFC-FE9E-4A7A-A32A-894D5623C2A2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B0C6-DE62-47D3-9E9E-EC2E64F50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58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BFC-FE9E-4A7A-A32A-894D5623C2A2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B0C6-DE62-47D3-9E9E-EC2E64F50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638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BFC-FE9E-4A7A-A32A-894D5623C2A2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B0C6-DE62-47D3-9E9E-EC2E64F50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08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BFC-FE9E-4A7A-A32A-894D5623C2A2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B0C6-DE62-47D3-9E9E-EC2E64F50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79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BFC-FE9E-4A7A-A32A-894D5623C2A2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B0C6-DE62-47D3-9E9E-EC2E64F50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48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BFC-FE9E-4A7A-A32A-894D5623C2A2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B0C6-DE62-47D3-9E9E-EC2E64F50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52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BFC-FE9E-4A7A-A32A-894D5623C2A2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B0C6-DE62-47D3-9E9E-EC2E64F50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15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BFC-FE9E-4A7A-A32A-894D5623C2A2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B0C6-DE62-47D3-9E9E-EC2E64F50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87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90BFC-FE9E-4A7A-A32A-894D5623C2A2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9B0C6-DE62-47D3-9E9E-EC2E64F50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10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叫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我抬起頭的神</a:t>
            </a:r>
          </a:p>
        </p:txBody>
      </p:sp>
    </p:spTree>
    <p:extLst>
      <p:ext uri="{BB962C8B-B14F-4D97-AF65-F5344CB8AC3E}">
        <p14:creationId xmlns:p14="http://schemas.microsoft.com/office/powerpoint/2010/main" val="424307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耶和華是我的主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必不至動搖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有耶和華的幫助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還要懼誰呢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588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耶和華是我牧者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必不致缺乏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有耶和華作我旌旗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必全然得勝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2678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耶和華是我四圍的盾牌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是我的榮耀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702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又是叫我抬起頭的神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240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一宿雖然有哭泣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早晨我們必歡呼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2844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祢是我的磐石我的幫助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317476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104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Theme1</vt:lpstr>
      <vt:lpstr>叫我抬起頭的神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叫我抬起頭的神</dc:title>
  <dc:creator>大唐</dc:creator>
  <cp:lastModifiedBy>Windows User</cp:lastModifiedBy>
  <cp:revision>5</cp:revision>
  <dcterms:created xsi:type="dcterms:W3CDTF">2018-02-10T03:32:52Z</dcterms:created>
  <dcterms:modified xsi:type="dcterms:W3CDTF">2020-10-24T02:50:14Z</dcterms:modified>
</cp:coreProperties>
</file>