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2020/10/24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2020/10/24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2020/10/24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2020/10/24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2020/10/24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2020/10/24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12960-2DAD-49C9-916B-8F1B19774F39}" type="datetimeFigureOut">
              <a:rPr lang="zh-TW" altLang="en-US" smtClean="0"/>
              <a:pPr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與我同行</a:t>
            </a:r>
          </a:p>
        </p:txBody>
      </p:sp>
    </p:spTree>
    <p:extLst>
      <p:ext uri="{BB962C8B-B14F-4D97-AF65-F5344CB8AC3E}">
        <p14:creationId xmlns:p14="http://schemas.microsoft.com/office/powerpoint/2010/main" val="285386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經風暴  過黑夜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度阡陌  越海洋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有主手牽引你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你就勇往向前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306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願你所行路徑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願你所曆際遇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處處留下  有主同在的恩典痕跡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979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與我同行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我就不會孤寂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歡笑時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同喜  憂傷時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共泣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208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我就不會絕望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57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困乏軟弱中有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我就得剛強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963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經風暴  過黑夜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度阡陌  越海洋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手牽引我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我就勇往向前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15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願我所行路徑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願我所歷際遇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處處留下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同在的恩典痕跡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739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因主與你同行  你就不會孤寂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歡笑時祂同喜  憂傷時祂共泣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062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因主是你力量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你就不會絕望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73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困乏軟弱中有祂賜恩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你就得剛強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0276845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30</TotalTime>
  <Words>204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佈景主題11</vt:lpstr>
      <vt:lpstr>因袮與我同行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Windows User</cp:lastModifiedBy>
  <cp:revision>8</cp:revision>
  <dcterms:created xsi:type="dcterms:W3CDTF">2017-09-24T00:00:26Z</dcterms:created>
  <dcterms:modified xsi:type="dcterms:W3CDTF">2020-10-23T22:23:23Z</dcterms:modified>
</cp:coreProperties>
</file>