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5260-0806-44B0-B890-B93194AAAFD6}" type="datetimeFigureOut">
              <a:rPr lang="vi-VN" smtClean="0"/>
              <a:t>24/10/2020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FF0A-CC76-4026-98CE-49851015AC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557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5260-0806-44B0-B890-B93194AAAFD6}" type="datetimeFigureOut">
              <a:rPr lang="vi-VN" smtClean="0"/>
              <a:t>24/10/2020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FF0A-CC76-4026-98CE-49851015AC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367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5260-0806-44B0-B890-B93194AAAFD6}" type="datetimeFigureOut">
              <a:rPr lang="vi-VN" smtClean="0"/>
              <a:t>24/10/2020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FF0A-CC76-4026-98CE-49851015AC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91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5260-0806-44B0-B890-B93194AAAFD6}" type="datetimeFigureOut">
              <a:rPr lang="vi-VN" smtClean="0"/>
              <a:t>24/10/2020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FF0A-CC76-4026-98CE-49851015AC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181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5260-0806-44B0-B890-B93194AAAFD6}" type="datetimeFigureOut">
              <a:rPr lang="vi-VN" smtClean="0"/>
              <a:t>24/10/2020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FF0A-CC76-4026-98CE-49851015AC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543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5260-0806-44B0-B890-B93194AAAFD6}" type="datetimeFigureOut">
              <a:rPr lang="vi-VN" smtClean="0"/>
              <a:t>24/10/2020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FF0A-CC76-4026-98CE-49851015AC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083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5260-0806-44B0-B890-B93194AAAFD6}" type="datetimeFigureOut">
              <a:rPr lang="vi-VN" smtClean="0"/>
              <a:t>24/10/2020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FF0A-CC76-4026-98CE-49851015AC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029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5260-0806-44B0-B890-B93194AAAFD6}" type="datetimeFigureOut">
              <a:rPr lang="vi-VN" smtClean="0"/>
              <a:t>24/10/2020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FF0A-CC76-4026-98CE-49851015AC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247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5260-0806-44B0-B890-B93194AAAFD6}" type="datetimeFigureOut">
              <a:rPr lang="vi-VN" smtClean="0"/>
              <a:t>24/10/2020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FF0A-CC76-4026-98CE-49851015AC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072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5260-0806-44B0-B890-B93194AAAFD6}" type="datetimeFigureOut">
              <a:rPr lang="vi-VN" smtClean="0"/>
              <a:t>24/10/2020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FF0A-CC76-4026-98CE-49851015AC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8501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5260-0806-44B0-B890-B93194AAAFD6}" type="datetimeFigureOut">
              <a:rPr lang="vi-VN" smtClean="0"/>
              <a:t>24/10/2020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FF0A-CC76-4026-98CE-49851015AC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877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75260-0806-44B0-B890-B93194AAAFD6}" type="datetimeFigureOut">
              <a:rPr lang="vi-VN" smtClean="0"/>
              <a:t>24/10/2020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DFF0A-CC76-4026-98CE-49851015AC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968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好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好的過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593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當我不明白的時候  我選擇相信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相信上帝依然愛我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7737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那怕是長夜沒有盡頭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祂會陪我度過</a:t>
            </a:r>
            <a:endParaRPr lang="vi-V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5452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當我完全不知所措  我還是相信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相信上帝依然愛我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442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祂的愛是我堅強的理由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給我勇氣面對明天</a:t>
            </a:r>
            <a:endParaRPr lang="vi-V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9847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每一步  勇敢的走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每一天  好好的過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1719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因為上帝愛我  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祂會陪著我走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627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在冰冷的夜空  還有星星告訴我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祂就在這裡  看顧著我</a:t>
            </a:r>
            <a:endParaRPr lang="vi-V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7519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走出了憂鬱</a:t>
            </a:r>
            <a:r>
              <a:rPr lang="en-US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陰暗的角落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在祂的愛裡</a:t>
            </a:r>
            <a:r>
              <a:rPr lang="en-US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我用信心等候</a:t>
            </a:r>
            <a:endParaRPr lang="vi-V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892033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</TotalTime>
  <Words>148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微軟正黑體</vt:lpstr>
      <vt:lpstr>微軟正黑體</vt:lpstr>
      <vt:lpstr>新細明體</vt:lpstr>
      <vt:lpstr>Arial</vt:lpstr>
      <vt:lpstr>Calibri</vt:lpstr>
      <vt:lpstr>Theme1</vt:lpstr>
      <vt:lpstr>好好的過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好好的過</dc:title>
  <dc:creator>Windows User</dc:creator>
  <cp:lastModifiedBy>Windows User</cp:lastModifiedBy>
  <cp:revision>3</cp:revision>
  <dcterms:created xsi:type="dcterms:W3CDTF">2020-03-14T06:17:01Z</dcterms:created>
  <dcterms:modified xsi:type="dcterms:W3CDTF">2020-10-23T22:18:56Z</dcterms:modified>
</cp:coreProperties>
</file>