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84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59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52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5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49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61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99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41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575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9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83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5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屬乎主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17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恩座前祈禱  與我主親近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似良友親密相交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心喜樂難言  真得福無盡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勝華美    味嘉肴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3.</a:t>
            </a:r>
            <a:endParaRPr lang="vi-VN" sz="7200" b="1" dirty="0">
              <a:solidFill>
                <a:srgbClr val="66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19936" y="3322851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筵</a:t>
            </a:r>
            <a:endParaRPr lang="vi-VN" sz="6400" dirty="0"/>
          </a:p>
        </p:txBody>
      </p:sp>
    </p:spTree>
    <p:extLst>
      <p:ext uri="{BB962C8B-B14F-4D97-AF65-F5344CB8AC3E}">
        <p14:creationId xmlns:p14="http://schemas.microsoft.com/office/powerpoint/2010/main" val="27895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何其深主愛  何其大天樂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愛與樂來世顯明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4.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靠於主心懷  已去盡罪惡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主榮光照耀罪人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4.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38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50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我乃屬耶穌  我認主恩愛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恩奇美正合我心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今求賜大信  走天路飛快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常與主相近相親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1.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399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39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今歸主為聖  專為主所用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望日蒙新賜天恩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信望愛日增  口不主稱頌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恆近主潔淨心身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371" y="2180862"/>
            <a:ext cx="124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660033"/>
                </a:solidFill>
              </a:rPr>
              <a:t>2.</a:t>
            </a:r>
            <a:endParaRPr lang="vi-VN" sz="72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來到主受死聖架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65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親之近之  近之  日日近乎主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到流血寶身之下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880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292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153 我屬乎主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2020-10-24T03:25:16Z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