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7127-E8DE-42E1-8DAB-0022B04B92FD}" type="datetimeFigureOut">
              <a:rPr lang="zh-TW" altLang="en-US" smtClean="0"/>
              <a:t>2020/10/24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A1D85-3A4D-4879-BCC8-C0591C46C84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來作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工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並使天下萬國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皆尊基督榮名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都來同聲讚美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感謝救人鴻恩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4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5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主必賞賜你力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等到工夫完畢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便有冠冕給你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若能忍耐到底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必入天堂安息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同眾門徒歌唱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頌主恩惠不已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45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來作主忠信僕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總要大家發憤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同來從主腳步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既有救主指點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莫說力量不足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只要慇勤撒種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必要茂盛成熟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59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來作工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望主國度大興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撒但權柄衰敗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去我膽戰心驚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424" y="2194526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44</TotalTime>
  <Words>250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JhengHei</vt:lpstr>
      <vt:lpstr>Microsoft JhengHei</vt:lpstr>
      <vt:lpstr>新細明體</vt:lpstr>
      <vt:lpstr>Arial</vt:lpstr>
      <vt:lpstr>Calibri</vt:lpstr>
      <vt:lpstr>佈景主題1</vt:lpstr>
      <vt:lpstr>宣道詩 161 來作工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來作工</dc:title>
  <dc:creator>大唐</dc:creator>
  <cp:lastModifiedBy>Windows User</cp:lastModifiedBy>
  <cp:revision>7</cp:revision>
  <dcterms:created xsi:type="dcterms:W3CDTF">2017-10-21T07:43:20Z</dcterms:created>
  <dcterms:modified xsi:type="dcterms:W3CDTF">2020-10-24T03:16:24Z</dcterms:modified>
</cp:coreProperties>
</file>