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14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44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53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50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65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180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809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886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00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9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56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104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神的保護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我要向山舉起我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我從何處得到援助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的援助從主而來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來自創造天地之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神的保護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你出你入  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神必保護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神保護你  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直到永遠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58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神的保護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神必使你不致失足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他必使你步履安然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眷顧你的是耶和華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時時保護未曾睡眠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神的保護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你出你入  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神必保護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神保護你  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直到永遠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00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神的保護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神蔭庇你在你右旁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晝有日光日不你傷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夜有月亮月不你妨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神保護你永無災殃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神的保護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你出你入  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神必保護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神保護你  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直到永遠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0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神的保護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神保護你免受災殃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神保護你性命安全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你出你入神必保護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神保護你直到永遠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神的保護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你出你入  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神必保護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神保護你  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直到永遠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52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248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【神的保護】</vt:lpstr>
      <vt:lpstr>【神的保護】</vt:lpstr>
      <vt:lpstr>【神的保護】</vt:lpstr>
      <vt:lpstr>【神的保護】</vt:lpstr>
      <vt:lpstr>【神的保護】</vt:lpstr>
      <vt:lpstr>【神的保護】</vt:lpstr>
      <vt:lpstr>【神的保護】</vt:lpstr>
      <vt:lpstr>【神的保護】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2020-10-23T11:32:15Z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