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2" r:id="rId2"/>
    <p:sldId id="1603" r:id="rId3"/>
    <p:sldId id="1604" r:id="rId4"/>
    <p:sldId id="1605" r:id="rId5"/>
    <p:sldId id="1606" r:id="rId6"/>
    <p:sldId id="1607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90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794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0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393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883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309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817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024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087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500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000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028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72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我等如今在主面前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特來恭行聖禮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如此謹遵至愛遺言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乃要將主常記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7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因主捨身為我靈餅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心中感謝不已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共飲主杯同昭虔敬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如此將主常記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0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主在花園三次祈禱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負罪懷憂無比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汗流如血極其苦惱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何能將主忘記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主釘十架我每思想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注目在髑髏地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上帝羔羊為我獻上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必定將主切記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6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我念主苦我念主德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念主愛我至極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尚有呼吸尚有血脈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我總將主永記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5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待至臨終不能説話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念主仍然不息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主再降臨從天而下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懇求亦將我記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6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204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【聖餐】</vt:lpstr>
      <vt:lpstr>【聖餐】</vt:lpstr>
      <vt:lpstr>【聖餐】</vt:lpstr>
      <vt:lpstr>【聖餐】</vt:lpstr>
      <vt:lpstr>【聖餐】</vt:lpstr>
      <vt:lpstr>【聖餐】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2020-10-23T23:51:56Z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