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2" r:id="rId2"/>
    <p:sldId id="1603" r:id="rId3"/>
    <p:sldId id="1604" r:id="rId4"/>
    <p:sldId id="1605" r:id="rId5"/>
    <p:sldId id="1606" r:id="rId6"/>
    <p:sldId id="1607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92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25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9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4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2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8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1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86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3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46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73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從前曾戴荊棘的頭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如今乃戴榮光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大能大力得勝君王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頭上冠冕輝煌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上天所備至高之處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原來是屬君王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萬君之君萬王之王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天上永恆之光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因主天上萬靈喜樂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世上主民蒙恩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主向他們彰顯妙愛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他們乃識聖名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主賜他們十架之辱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又賜十架之福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其名是主永恆之名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其樂天堂之樂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主民從主受苦世間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從主治理於天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能夠明白主愛奇妙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何等快樂喜歡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聖主羞辱死亡之架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是我生命健康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主民福祉主民希望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主民永久稱揚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6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204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【聖餐】</vt:lpstr>
      <vt:lpstr>【聖餐】</vt:lpstr>
      <vt:lpstr>【聖餐】</vt:lpstr>
      <vt:lpstr>【聖餐】</vt:lpstr>
      <vt:lpstr>【聖餐】</vt:lpstr>
      <vt:lpstr>【聖餐】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2020-10-23T23:56:57Z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