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9" r:id="rId2"/>
    <p:sldId id="1610" r:id="rId3"/>
    <p:sldId id="1611" r:id="rId4"/>
    <p:sldId id="1612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9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1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24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1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5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79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12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97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01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158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57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037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哀哉基督受苦何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我脫離重擔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主替罪人獻上己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我受苦受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成為犧牲甘入死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我無有罪擔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成為犧牲甘入死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我無有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罪擔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-5096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我等苦杯盛滿死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主曾替我喝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哀哉苦杯主替我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嘗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留空杯給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苦杯主嘗身體受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賜福杯與我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苦杯主嘗身體受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賜福杯與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5096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主耶和華因罪動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怒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怒落在主頭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奇哉神怒都落在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我蒙恩深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受這大苦寶血流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我無苦可受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受這大苦寶血流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出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我無苦可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受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5096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我主耶穌為我受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也和主同死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主已復活為我後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嗣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同主作後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嗣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將得升天永見主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主享福萬年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將得升天永見主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主享福萬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年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5096" y="1700808"/>
            <a:ext cx="111052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248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【聖餐】</vt:lpstr>
      <vt:lpstr>【聖餐】</vt:lpstr>
      <vt:lpstr>【聖餐】</vt:lpstr>
      <vt:lpstr>【聖餐】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2020-10-24T00:03:40Z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