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03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330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47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90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9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3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282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8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443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1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這一次大聚會特為奮興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我奮興守主日發起熱心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脫俗事撇家務不為罪累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望主竿一直跑得著冠冕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34668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這一次大聚會特為家庭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我家庭按聖經發起熱心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訓子女親近主不為魔誘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家有道主增榮得著永壽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6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32162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30260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這一次大聚會特為查經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我查經如飲食發起慕心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用天糧養心靈不為名利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遵主言守主道得著安寧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20997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這一次大聚會特為見證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我見證復活道發起動心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能多種必多收不為勞苦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見主面算賬時得著十城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2028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這一次大聚會特為進步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我進步量力捐發起樂心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施比受更有福不為世憂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積財寶儲天國得著真福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上帝子主耶穌被釘十架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流寶血贖人罪特開天門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使信者不定罪出死入生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人應當報主恩盡己本份</a:t>
            </a:r>
          </a:p>
        </p:txBody>
      </p:sp>
    </p:spTree>
    <p:extLst>
      <p:ext uri="{BB962C8B-B14F-4D97-AF65-F5344CB8AC3E}">
        <p14:creationId xmlns:p14="http://schemas.microsoft.com/office/powerpoint/2010/main" val="36708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聚集大意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這一次大聚會特為儆醒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儆醒恆祈禱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發起切心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冷變熱退復進不為魔纏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盼主靈照應許得著能力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564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  <vt:lpstr>【聚集大意】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2020-10-25T08:51:29Z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