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601" r:id="rId2"/>
    <p:sldId id="1602" r:id="rId3"/>
    <p:sldId id="1603" r:id="rId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40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83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1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7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39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581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84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63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5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8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7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6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再過主日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平安又到主聖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謝天父大愛惜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今求天父發慈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日賜福萬國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今日紀念主復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音真理傳廣闊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欣逢禮拜樂難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心安息滿快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再過主日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生命惟靠主保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食豐足主照顧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罪人蒙恩日日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心樂意獻全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六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勞碌為口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腹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日安息求天福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昨晚世事既完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天樂守主聖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再過主日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聖日應當清早起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親近耶穌心歡喜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聚集禮拜當專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求聖靈大降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生前樂意守主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後在天樂無極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靠主心安無掛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慮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到明宮有憑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據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134347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192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【再過主日】</vt:lpstr>
      <vt:lpstr>【再過主日】</vt:lpstr>
      <vt:lpstr>【再過主日】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2020-10-25T08:58:33Z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