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64E3-D052-4D55-B4D3-DD0844CE5A07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你的真誠溫暖了我的心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連心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接納包容彼此許多不同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讓我說聲謝謝你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連心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191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讓我說聲謝謝你</vt:lpstr>
      <vt:lpstr>讓我說聲謝謝你</vt:lpstr>
      <vt:lpstr>讓我說聲謝謝你</vt:lpstr>
      <vt:lpstr>讓我說聲謝謝你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讓我說聲謝謝你</dc:title>
  <dc:creator>User</dc:creator>
  <cp:lastModifiedBy>Windows User</cp:lastModifiedBy>
  <cp:revision>3</cp:revision>
  <dcterms:created xsi:type="dcterms:W3CDTF">2017-09-16T04:50:14Z</dcterms:created>
  <dcterms:modified xsi:type="dcterms:W3CDTF">2020-10-23T22:33:45Z</dcterms:modified>
</cp:coreProperties>
</file>