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9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3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4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3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24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9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2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2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6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7BC26-CD71-4144-9EA3-A3A0297D4D7C}" type="datetimeFigureOut">
              <a:rPr lang="zh-TW" altLang="en-US" smtClean="0"/>
              <a:t>2021/6/3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B86B2-AB42-456E-9B6A-15F4E6499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62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是我力量</a:t>
            </a:r>
          </a:p>
        </p:txBody>
      </p:sp>
    </p:spTree>
    <p:extLst>
      <p:ext uri="{BB962C8B-B14F-4D97-AF65-F5344CB8AC3E}">
        <p14:creationId xmlns:p14="http://schemas.microsoft.com/office/powerpoint/2010/main" val="34653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 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力量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主是患難中力量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553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主是我幫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助 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主是隨時的幫助</a:t>
            </a:r>
          </a:p>
        </p:txBody>
      </p:sp>
    </p:spTree>
    <p:extLst>
      <p:ext uri="{BB962C8B-B14F-4D97-AF65-F5344CB8AC3E}">
        <p14:creationId xmlns:p14="http://schemas.microsoft.com/office/powerpoint/2010/main" val="303766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主是避難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 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主是堅固避難所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26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主是我力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量 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唯主是避難所</a:t>
            </a:r>
          </a:p>
        </p:txBody>
      </p:sp>
    </p:spTree>
    <p:extLst>
      <p:ext uri="{BB962C8B-B14F-4D97-AF65-F5344CB8AC3E}">
        <p14:creationId xmlns:p14="http://schemas.microsoft.com/office/powerpoint/2010/main" val="63641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大地雖會改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山雖會動搖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05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大海翻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騰   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但我們卻不害怕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924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喂哦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喂哦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~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 fontAlgn="base">
              <a:spcAft>
                <a:spcPct val="0"/>
              </a:spcAft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喂哦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~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喂哦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~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8843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88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主是我力量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主是我力量</dc:title>
  <dc:creator>DAIDUONG</dc:creator>
  <cp:lastModifiedBy>Windows User</cp:lastModifiedBy>
  <cp:revision>2</cp:revision>
  <dcterms:created xsi:type="dcterms:W3CDTF">2014-03-16T00:19:22Z</dcterms:created>
  <dcterms:modified xsi:type="dcterms:W3CDTF">2021-06-03T04:58:21Z</dcterms:modified>
</cp:coreProperties>
</file>