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4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94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8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4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17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74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10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6F51-29E4-4752-BE81-64599CEF9744}" type="datetimeFigureOut">
              <a:rPr lang="zh-TW" altLang="en-US" smtClean="0"/>
              <a:t>2021/6/7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81D1-5532-475E-9FA3-97D7DF90BC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231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遠的膀臂</a:t>
            </a:r>
          </a:p>
        </p:txBody>
      </p:sp>
    </p:spTree>
    <p:extLst>
      <p:ext uri="{BB962C8B-B14F-4D97-AF65-F5344CB8AC3E}">
        <p14:creationId xmlns:p14="http://schemas.microsoft.com/office/powerpoint/2010/main" val="19823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願萬人明白主恩愛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羨慕主大能廣庇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萬人常覺在下扶持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在下扶你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下扶你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是真神永遠膀臂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5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永遠膀臂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遠膀臂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是真神永遠膀臂</a:t>
            </a:r>
          </a:p>
        </p:txBody>
      </p:sp>
    </p:spTree>
    <p:extLst>
      <p:ext uri="{BB962C8B-B14F-4D97-AF65-F5344CB8AC3E}">
        <p14:creationId xmlns:p14="http://schemas.microsoft.com/office/powerpoint/2010/main" val="40110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靠主膀臂在下扶我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不自出力能升高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9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但投進主豐盛愛中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一心倚靠主功勞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2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前失敗曾教我知清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如何脫惡魔權力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我雖失足仍常扶我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有耶穌永遠膀臂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在下扶你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下扶你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是真神永遠膀臂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5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永遠膀臂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遠膀臂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是真神永遠膀臂</a:t>
            </a:r>
          </a:p>
        </p:txBody>
      </p:sp>
    </p:spTree>
    <p:extLst>
      <p:ext uri="{BB962C8B-B14F-4D97-AF65-F5344CB8AC3E}">
        <p14:creationId xmlns:p14="http://schemas.microsoft.com/office/powerpoint/2010/main" val="6791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是否在憂愁淵中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人雖伸手救不起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有一位是全能膀臂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在深坑中拉起你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永生主是你避難所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安定心性不驚奇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傷心憂愁雖然極點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扶你仍是神膀臂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在下扶你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在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下扶你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是真神永遠膀臂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34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永遠膀臂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永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遠膀臂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是真神永遠膀臂</a:t>
            </a:r>
          </a:p>
        </p:txBody>
      </p:sp>
    </p:spTree>
    <p:extLst>
      <p:ext uri="{BB962C8B-B14F-4D97-AF65-F5344CB8AC3E}">
        <p14:creationId xmlns:p14="http://schemas.microsoft.com/office/powerpoint/2010/main" val="296409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人手臂皆軟弱無力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神膀臂不能疲倦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人喜愛的是看光景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神仁愛大公無偏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</TotalTime>
  <Words>310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231 永遠的膀臂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永遠的膀臂</dc:title>
  <dc:creator>大唐</dc:creator>
  <cp:lastModifiedBy>Windows User</cp:lastModifiedBy>
  <cp:revision>2</cp:revision>
  <dcterms:created xsi:type="dcterms:W3CDTF">2016-06-26T00:35:00Z</dcterms:created>
  <dcterms:modified xsi:type="dcterms:W3CDTF">2021-06-07T16:48:32Z</dcterms:modified>
</cp:coreProperties>
</file>