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6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1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14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1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2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97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2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1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8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4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63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9463-21C0-4275-9DB2-A756E33E7AC3}" type="datetimeFigureOut">
              <a:rPr lang="vi-VN" smtClean="0"/>
              <a:t>01/06/2021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7F09-3BBC-4EC5-A8E9-6937FBA2B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5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要靠主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63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路平安當頌主名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路黑暗有主同行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遇危險主必保護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惟要靠我主領路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3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靠主耶穌過今世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靠主耶穌行萬事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5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無論遇著福或苦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惟要信靠我救主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靠主耶穌過今世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靠主耶穌行萬事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4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等我歸到安樂處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惟要依靠我救主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4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靠主耶穌過今世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靠主耶穌行萬事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50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無論遇著福或苦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惟要信靠我救主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3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時刻單依靠主  </a:t>
            </a:r>
            <a:endParaRPr lang="en-US" altLang="zh-CN" sz="6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遇難時求主救護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1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我信心雖還不足  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惟要靠我主引路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1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靠主耶穌過今世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靠主耶穌行萬事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3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無論遇著福或苦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惟要信靠我救主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1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今聖靈照亮我心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使我心滿得光明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救主領我走正路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惟要靠我主保護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660033"/>
                </a:solidFill>
              </a:rPr>
              <a:t>( </a:t>
            </a:r>
            <a:r>
              <a:rPr lang="en-US" sz="5400" b="1" dirty="0" smtClean="0">
                <a:solidFill>
                  <a:srgbClr val="660033"/>
                </a:solidFill>
              </a:rPr>
              <a:t>2 </a:t>
            </a:r>
            <a:r>
              <a:rPr lang="en-US" sz="5400" b="1" dirty="0" smtClean="0">
                <a:solidFill>
                  <a:srgbClr val="660033"/>
                </a:solidFill>
              </a:rPr>
              <a:t>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靠主耶穌過今世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靠主耶穌行萬事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無論遇著福或苦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惟要信靠我救主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252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82 惟要靠主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惟要靠主</dc:title>
  <dc:creator>Windows User</dc:creator>
  <cp:lastModifiedBy>Windows User</cp:lastModifiedBy>
  <cp:revision>7</cp:revision>
  <dcterms:created xsi:type="dcterms:W3CDTF">2020-05-01T05:12:32Z</dcterms:created>
  <dcterms:modified xsi:type="dcterms:W3CDTF">2021-06-01T13:06:19Z</dcterms:modified>
</cp:coreProperties>
</file>