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2380-FDA6-49D7-847E-49AFAEC06733}" type="datetimeFigureOut">
              <a:rPr lang="vi-VN" smtClean="0"/>
              <a:t>03/06/2021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B17F-6176-4FF2-96F8-24E849BD36D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986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2380-FDA6-49D7-847E-49AFAEC06733}" type="datetimeFigureOut">
              <a:rPr lang="vi-VN" smtClean="0"/>
              <a:t>03/06/2021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B17F-6176-4FF2-96F8-24E849BD36D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718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2380-FDA6-49D7-847E-49AFAEC06733}" type="datetimeFigureOut">
              <a:rPr lang="vi-VN" smtClean="0"/>
              <a:t>03/06/2021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B17F-6176-4FF2-96F8-24E849BD36D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817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2380-FDA6-49D7-847E-49AFAEC06733}" type="datetimeFigureOut">
              <a:rPr lang="vi-VN" smtClean="0"/>
              <a:t>03/06/2021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B17F-6176-4FF2-96F8-24E849BD36D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798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2380-FDA6-49D7-847E-49AFAEC06733}" type="datetimeFigureOut">
              <a:rPr lang="vi-VN" smtClean="0"/>
              <a:t>03/06/2021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B17F-6176-4FF2-96F8-24E849BD36D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341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2380-FDA6-49D7-847E-49AFAEC06733}" type="datetimeFigureOut">
              <a:rPr lang="vi-VN" smtClean="0"/>
              <a:t>03/06/2021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B17F-6176-4FF2-96F8-24E849BD36D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613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2380-FDA6-49D7-847E-49AFAEC06733}" type="datetimeFigureOut">
              <a:rPr lang="vi-VN" smtClean="0"/>
              <a:t>03/06/2021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B17F-6176-4FF2-96F8-24E849BD36D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214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2380-FDA6-49D7-847E-49AFAEC06733}" type="datetimeFigureOut">
              <a:rPr lang="vi-VN" smtClean="0"/>
              <a:t>03/06/2021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B17F-6176-4FF2-96F8-24E849BD36D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798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2380-FDA6-49D7-847E-49AFAEC06733}" type="datetimeFigureOut">
              <a:rPr lang="vi-VN" smtClean="0"/>
              <a:t>03/06/2021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B17F-6176-4FF2-96F8-24E849BD36D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36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2380-FDA6-49D7-847E-49AFAEC06733}" type="datetimeFigureOut">
              <a:rPr lang="vi-VN" smtClean="0"/>
              <a:t>03/06/2021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B17F-6176-4FF2-96F8-24E849BD36D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620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2380-FDA6-49D7-847E-49AFAEC06733}" type="datetimeFigureOut">
              <a:rPr lang="vi-VN" smtClean="0"/>
              <a:t>03/06/2021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B17F-6176-4FF2-96F8-24E849BD36D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543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72380-FDA6-49D7-847E-49AFAEC06733}" type="datetimeFigureOut">
              <a:rPr lang="vi-VN" smtClean="0"/>
              <a:t>03/06/2021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AB17F-6176-4FF2-96F8-24E849BD36D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009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86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心之仰望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877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我已信心仰望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救主在苦架上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救主我神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29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求主聽我祈禱  將我罪過免了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使我從今到老完全屬主</a:t>
            </a:r>
            <a:endParaRPr lang="vi-V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73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求賜能力恩惠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在我軟弱心內  激發熱情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61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主既為我流血  我願愛主更切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愛心愈久愈熱如火焰烈</a:t>
            </a:r>
            <a:endParaRPr lang="vi-V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43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我行今世迷路</a:t>
            </a:r>
            <a:endParaRPr lang="en-US" altLang="zh-C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危險四圍密佈  求主領我</a:t>
            </a:r>
            <a:endParaRPr lang="en-US" altLang="zh-C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87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使黑夜變白晝  將我眼淚擦去</a:t>
            </a:r>
            <a:endParaRPr lang="en-US" altLang="zh-C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使我永不迷失離主左右</a:t>
            </a:r>
            <a:endParaRPr lang="vi-V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87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今世短夢已過</a:t>
            </a:r>
            <a:endParaRPr lang="en-US" altLang="zh-C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必遇死河寒波  將我淹沒</a:t>
            </a:r>
            <a:endParaRPr lang="en-US" altLang="zh-C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那時求主恩惠  除我憂疑驚畏</a:t>
            </a:r>
            <a:endParaRPr lang="en-US" altLang="zh-C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帶我到明宮內靈魂永活</a:t>
            </a:r>
            <a:endParaRPr lang="vi-V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28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19</TotalTime>
  <Words>180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86 信心之仰望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信心之仰望</dc:title>
  <dc:creator>Windows User</dc:creator>
  <cp:lastModifiedBy>Windows User</cp:lastModifiedBy>
  <cp:revision>8</cp:revision>
  <dcterms:created xsi:type="dcterms:W3CDTF">2020-04-03T16:37:54Z</dcterms:created>
  <dcterms:modified xsi:type="dcterms:W3CDTF">2021-06-03T04:44:12Z</dcterms:modified>
</cp:coreProperties>
</file>