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8D434DE-7E94-479A-8252-0F1D004EB8DD}" type="datetimeFigureOut">
              <a:rPr lang="zh-TW" altLang="en-US" smtClean="0"/>
              <a:t>2013/7/13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7EE5EE66-DB99-4E8C-BC9C-E22626E088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你真偉大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啊我神 我每逢舉目</a:t>
            </a:r>
            <a:r>
              <a:rPr lang="zh-TW" altLang="en-US" sz="5400" dirty="0" smtClean="0"/>
              <a:t>觀看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手所</a:t>
            </a:r>
            <a:r>
              <a:rPr lang="zh-TW" altLang="en-US" sz="5400" dirty="0" smtClean="0"/>
              <a:t>造  一切</a:t>
            </a:r>
            <a:r>
              <a:rPr lang="zh-TW" altLang="en-US" sz="5400" dirty="0"/>
              <a:t>奇妙大</a:t>
            </a:r>
            <a:r>
              <a:rPr lang="zh-TW" altLang="en-US" sz="5400" dirty="0" smtClean="0"/>
              <a:t>工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看見星宿 又</a:t>
            </a:r>
            <a:r>
              <a:rPr lang="zh-TW" altLang="en-US" sz="5400" dirty="0"/>
              <a:t>聽到隆隆</a:t>
            </a:r>
            <a:r>
              <a:rPr lang="zh-TW" altLang="en-US" sz="5400" dirty="0" smtClean="0"/>
              <a:t>雷聲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的大能 遍滿了宇宙</a:t>
            </a:r>
            <a:r>
              <a:rPr lang="zh-TW" altLang="en-US" sz="5400" dirty="0" smtClean="0"/>
              <a:t>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你真偉大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我靈歌唱 讚美救主我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真偉大 何等偉大</a:t>
            </a:r>
            <a:r>
              <a:rPr lang="en-US" sz="5400" dirty="0" smtClean="0"/>
              <a:t> 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我靈歌唱 讚美救主我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真偉大 何等偉大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你真偉大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當我</a:t>
            </a:r>
            <a:r>
              <a:rPr lang="zh-TW" altLang="en-US" sz="5400" dirty="0" smtClean="0"/>
              <a:t>想到</a:t>
            </a:r>
            <a:r>
              <a:rPr lang="en-US" altLang="zh-TW" sz="5400" dirty="0" smtClean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神</a:t>
            </a:r>
            <a:r>
              <a:rPr lang="zh-TW" altLang="en-US" sz="5400" dirty="0" smtClean="0"/>
              <a:t>竟願差祂</a:t>
            </a:r>
            <a:r>
              <a:rPr lang="zh-TW" altLang="en-US" sz="5400" dirty="0" smtClean="0"/>
              <a:t>兒子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降</a:t>
            </a:r>
            <a:r>
              <a:rPr lang="zh-TW" altLang="en-US" sz="5400" dirty="0" smtClean="0"/>
              <a:t>世</a:t>
            </a:r>
            <a:r>
              <a:rPr lang="zh-TW" altLang="en-US" sz="5400" dirty="0" smtClean="0"/>
              <a:t>捨命  我</a:t>
            </a:r>
            <a:r>
              <a:rPr lang="zh-TW" altLang="en-US" sz="5400" dirty="0" smtClean="0"/>
              <a:t>幾乎不</a:t>
            </a:r>
            <a:r>
              <a:rPr lang="zh-TW" altLang="en-US" sz="5400" dirty="0" smtClean="0"/>
              <a:t>領會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在十</a:t>
            </a:r>
            <a:r>
              <a:rPr lang="zh-TW" altLang="en-US" sz="5400" dirty="0" smtClean="0"/>
              <a:t>架  甘願</a:t>
            </a:r>
            <a:r>
              <a:rPr lang="zh-TW" altLang="en-US" sz="5400" dirty="0" smtClean="0"/>
              <a:t>背我的</a:t>
            </a:r>
            <a:r>
              <a:rPr lang="zh-TW" altLang="en-US" sz="5400" dirty="0" smtClean="0"/>
              <a:t>重擔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流血捨身  為要</a:t>
            </a:r>
            <a:r>
              <a:rPr lang="zh-TW" altLang="en-US" sz="5400" dirty="0" smtClean="0"/>
              <a:t>赦免我罪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你真偉大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我靈歌唱 讚美救主我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真偉大 何等偉大</a:t>
            </a:r>
            <a:r>
              <a:rPr lang="en-US" sz="5400" dirty="0" smtClean="0"/>
              <a:t> 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我靈歌唱 讚美救主我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真偉大 何等偉大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你真偉大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 smtClean="0"/>
              <a:t>主</a:t>
            </a:r>
            <a:r>
              <a:rPr lang="zh-TW" altLang="en-US" sz="5400" dirty="0" smtClean="0"/>
              <a:t>再來  歡呼</a:t>
            </a:r>
            <a:r>
              <a:rPr lang="zh-TW" altLang="en-US" sz="5400" dirty="0" smtClean="0"/>
              <a:t>聲響徹</a:t>
            </a:r>
            <a:r>
              <a:rPr lang="zh-TW" altLang="en-US" sz="5400" dirty="0" smtClean="0"/>
              <a:t>天空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何等喜樂  主</a:t>
            </a:r>
            <a:r>
              <a:rPr lang="zh-TW" altLang="en-US" sz="5400" dirty="0" smtClean="0"/>
              <a:t>接我回天</a:t>
            </a:r>
            <a:r>
              <a:rPr lang="zh-TW" altLang="en-US" sz="5400" dirty="0" smtClean="0"/>
              <a:t>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要</a:t>
            </a:r>
            <a:r>
              <a:rPr lang="zh-TW" altLang="en-US" sz="5400" dirty="0" smtClean="0"/>
              <a:t>跪下  謙恭</a:t>
            </a:r>
            <a:r>
              <a:rPr lang="zh-TW" altLang="en-US" sz="5400" dirty="0" smtClean="0"/>
              <a:t>的崇拜</a:t>
            </a:r>
            <a:r>
              <a:rPr lang="zh-TW" altLang="en-US" sz="5400" dirty="0" smtClean="0"/>
              <a:t>敬奉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並</a:t>
            </a:r>
            <a:r>
              <a:rPr lang="zh-TW" altLang="en-US" sz="5400" dirty="0" smtClean="0"/>
              <a:t>要</a:t>
            </a:r>
            <a:r>
              <a:rPr lang="zh-TW" altLang="en-US" sz="5400" dirty="0" smtClean="0"/>
              <a:t>頌揚  神</a:t>
            </a:r>
            <a:r>
              <a:rPr lang="zh-TW" altLang="en-US" sz="5400" dirty="0" smtClean="0"/>
              <a:t>啊你真</a:t>
            </a:r>
            <a:r>
              <a:rPr lang="zh-TW" altLang="en-US" sz="5400" dirty="0" smtClean="0"/>
              <a:t>偉大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你真偉大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我靈歌唱 讚美救主我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真偉大 何等偉大</a:t>
            </a:r>
            <a:r>
              <a:rPr lang="en-US" sz="5400" dirty="0" smtClean="0"/>
              <a:t> 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我靈歌唱 讚美救主我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 smtClean="0"/>
              <a:t>真偉大 何等偉大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181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你真偉大</vt:lpstr>
      <vt:lpstr>你真偉大</vt:lpstr>
      <vt:lpstr>你真偉大</vt:lpstr>
      <vt:lpstr>你真偉大</vt:lpstr>
      <vt:lpstr>你真偉大</vt:lpstr>
      <vt:lpstr>你真偉大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DAIDUONG</dc:creator>
  <cp:lastModifiedBy>DAIDUONG</cp:lastModifiedBy>
  <cp:revision>1</cp:revision>
  <dcterms:created xsi:type="dcterms:W3CDTF">2013-07-13T11:49:29Z</dcterms:created>
  <dcterms:modified xsi:type="dcterms:W3CDTF">2013-07-13T11:54:03Z</dcterms:modified>
</cp:coreProperties>
</file>