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C0AC0D-1EFA-454B-B07B-344CFD279BE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EAE619-F1D4-4102-A89A-8E88EC0AC5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基督真偉大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我愛我主基督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基督真偉大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愛我情願捨己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我要做個好乖乖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感謝基督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我要做個好乖乖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30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中庸</vt:lpstr>
      <vt:lpstr>基督真偉大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基督真偉大</dc:title>
  <dc:creator>大副堂</dc:creator>
  <cp:lastModifiedBy>大副堂</cp:lastModifiedBy>
  <cp:revision>1</cp:revision>
  <dcterms:created xsi:type="dcterms:W3CDTF">2017-03-31T14:11:19Z</dcterms:created>
  <dcterms:modified xsi:type="dcterms:W3CDTF">2017-03-31T14:12:58Z</dcterms:modified>
</cp:coreProperties>
</file>